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72" r:id="rId11"/>
    <p:sldId id="273" r:id="rId12"/>
    <p:sldId id="276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252">
          <p15:clr>
            <a:srgbClr val="A4A3A4"/>
          </p15:clr>
        </p15:guide>
        <p15:guide id="3" orient="horz" pos="3840">
          <p15:clr>
            <a:srgbClr val="A4A3A4"/>
          </p15:clr>
        </p15:guide>
        <p15:guide id="4" orient="horz" pos="3760">
          <p15:clr>
            <a:srgbClr val="A4A3A4"/>
          </p15:clr>
        </p15:guide>
        <p15:guide id="5" pos="3838">
          <p15:clr>
            <a:srgbClr val="A4A3A4"/>
          </p15:clr>
        </p15:guide>
        <p15:guide id="6" pos="3913">
          <p15:clr>
            <a:srgbClr val="A4A3A4"/>
          </p15:clr>
        </p15:guide>
        <p15:guide id="7" pos="3767">
          <p15:clr>
            <a:srgbClr val="A4A3A4"/>
          </p15:clr>
        </p15:guide>
        <p15:guide id="8" pos="4168">
          <p15:clr>
            <a:srgbClr val="A4A3A4"/>
          </p15:clr>
        </p15:guide>
        <p15:guide id="9" pos="4312">
          <p15:clr>
            <a:srgbClr val="A4A3A4"/>
          </p15:clr>
        </p15:guide>
        <p15:guide id="10" pos="3516">
          <p15:clr>
            <a:srgbClr val="A4A3A4"/>
          </p15:clr>
        </p15:guide>
        <p15:guide id="11" pos="3370">
          <p15:clr>
            <a:srgbClr val="A4A3A4"/>
          </p15:clr>
        </p15:guide>
        <p15:guide id="12" pos="2708">
          <p15:clr>
            <a:srgbClr val="A4A3A4"/>
          </p15:clr>
        </p15:guide>
        <p15:guide id="13" pos="2564">
          <p15:clr>
            <a:srgbClr val="A4A3A4"/>
          </p15:clr>
        </p15:guide>
        <p15:guide id="14" pos="4978">
          <p15:clr>
            <a:srgbClr val="A4A3A4"/>
          </p15:clr>
        </p15:guide>
        <p15:guide id="15" pos="5120">
          <p15:clr>
            <a:srgbClr val="A4A3A4"/>
          </p15:clr>
        </p15:guide>
        <p15:guide id="16" pos="6732">
          <p15:clr>
            <a:srgbClr val="A4A3A4"/>
          </p15:clr>
        </p15:guide>
        <p15:guide id="17" pos="6588">
          <p15:clr>
            <a:srgbClr val="A4A3A4"/>
          </p15:clr>
        </p15:guide>
        <p15:guide id="18" pos="5926">
          <p15:clr>
            <a:srgbClr val="A4A3A4"/>
          </p15:clr>
        </p15:guide>
        <p15:guide id="19" pos="5780">
          <p15:clr>
            <a:srgbClr val="A4A3A4"/>
          </p15:clr>
        </p15:guide>
        <p15:guide id="20" pos="7394">
          <p15:clr>
            <a:srgbClr val="A4A3A4"/>
          </p15:clr>
        </p15:guide>
        <p15:guide id="21" pos="1902">
          <p15:clr>
            <a:srgbClr val="A4A3A4"/>
          </p15:clr>
        </p15:guide>
        <p15:guide id="22" pos="1754">
          <p15:clr>
            <a:srgbClr val="A4A3A4"/>
          </p15:clr>
        </p15:guide>
        <p15:guide id="23" pos="1092">
          <p15:clr>
            <a:srgbClr val="A4A3A4"/>
          </p15:clr>
        </p15:guide>
        <p15:guide id="24" pos="950">
          <p15:clr>
            <a:srgbClr val="A4A3A4"/>
          </p15:clr>
        </p15:guide>
        <p15:guide id="25" pos="286">
          <p15:clr>
            <a:srgbClr val="A4A3A4"/>
          </p15:clr>
        </p15:guide>
        <p15:guide id="26" orient="horz" pos="4032">
          <p15:clr>
            <a:srgbClr val="A4A3A4"/>
          </p15:clr>
        </p15:guide>
        <p15:guide id="27" orient="horz" pos="4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D13415-27A3-4722-B092-BDA0D7B3D9BD}" v="106" dt="2020-10-16T00:10:44.0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474" y="108"/>
      </p:cViewPr>
      <p:guideLst>
        <p:guide orient="horz" pos="252"/>
        <p:guide orient="horz" pos="3840"/>
        <p:guide orient="horz" pos="3760"/>
        <p:guide pos="3838"/>
        <p:guide pos="3913"/>
        <p:guide pos="3767"/>
        <p:guide pos="4168"/>
        <p:guide pos="4312"/>
        <p:guide pos="3516"/>
        <p:guide pos="3370"/>
        <p:guide pos="2708"/>
        <p:guide pos="2564"/>
        <p:guide pos="4978"/>
        <p:guide pos="5120"/>
        <p:guide pos="6732"/>
        <p:guide pos="6588"/>
        <p:guide pos="5926"/>
        <p:guide pos="5780"/>
        <p:guide pos="7394"/>
        <p:guide pos="1902"/>
        <p:guide pos="1754"/>
        <p:guide pos="1092"/>
        <p:guide pos="950"/>
        <p:guide pos="286"/>
        <p:guide orient="horz" pos="4032"/>
        <p:guide orient="horz" pos="41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r Bylone" userId="9ce52e32-e3f1-4a6c-9f9c-b0f421ed74e8" providerId="ADAL" clId="{D5D13415-27A3-4722-B092-BDA0D7B3D9BD}"/>
    <pc:docChg chg="undo custSel addSld modSld">
      <pc:chgData name="Christopher Bylone" userId="9ce52e32-e3f1-4a6c-9f9c-b0f421ed74e8" providerId="ADAL" clId="{D5D13415-27A3-4722-B092-BDA0D7B3D9BD}" dt="2020-10-16T00:10:44.018" v="612" actId="167"/>
      <pc:docMkLst>
        <pc:docMk/>
      </pc:docMkLst>
      <pc:sldChg chg="addSp delSp modSp add">
        <pc:chgData name="Christopher Bylone" userId="9ce52e32-e3f1-4a6c-9f9c-b0f421ed74e8" providerId="ADAL" clId="{D5D13415-27A3-4722-B092-BDA0D7B3D9BD}" dt="2020-10-16T00:10:44.018" v="612" actId="167"/>
        <pc:sldMkLst>
          <pc:docMk/>
          <pc:sldMk cId="1879279627" sldId="259"/>
        </pc:sldMkLst>
        <pc:spChg chg="mod">
          <ac:chgData name="Christopher Bylone" userId="9ce52e32-e3f1-4a6c-9f9c-b0f421ed74e8" providerId="ADAL" clId="{D5D13415-27A3-4722-B092-BDA0D7B3D9BD}" dt="2020-10-15T23:34:09.316" v="47" actId="14100"/>
          <ac:spMkLst>
            <pc:docMk/>
            <pc:sldMk cId="1879279627" sldId="259"/>
            <ac:spMk id="7" creationId="{10715725-BB57-4BDE-8F69-56353644172A}"/>
          </ac:spMkLst>
        </pc:spChg>
        <pc:spChg chg="add mod">
          <ac:chgData name="Christopher Bylone" userId="9ce52e32-e3f1-4a6c-9f9c-b0f421ed74e8" providerId="ADAL" clId="{D5D13415-27A3-4722-B092-BDA0D7B3D9BD}" dt="2020-10-15T23:34:19.774" v="49" actId="14100"/>
          <ac:spMkLst>
            <pc:docMk/>
            <pc:sldMk cId="1879279627" sldId="259"/>
            <ac:spMk id="8" creationId="{2C8ECC7A-6A62-4785-8BEF-7FC02CFAADBC}"/>
          </ac:spMkLst>
        </pc:spChg>
        <pc:picChg chg="add del mod modCrop">
          <ac:chgData name="Christopher Bylone" userId="9ce52e32-e3f1-4a6c-9f9c-b0f421ed74e8" providerId="ADAL" clId="{D5D13415-27A3-4722-B092-BDA0D7B3D9BD}" dt="2020-10-16T00:10:32.922" v="610" actId="478"/>
          <ac:picMkLst>
            <pc:docMk/>
            <pc:sldMk cId="1879279627" sldId="259"/>
            <ac:picMk id="6" creationId="{2F5A227D-3374-4EB8-9FDD-77B101BE5672}"/>
          </ac:picMkLst>
        </pc:picChg>
        <pc:picChg chg="add mod">
          <ac:chgData name="Christopher Bylone" userId="9ce52e32-e3f1-4a6c-9f9c-b0f421ed74e8" providerId="ADAL" clId="{D5D13415-27A3-4722-B092-BDA0D7B3D9BD}" dt="2020-10-16T00:10:44.018" v="612" actId="167"/>
          <ac:picMkLst>
            <pc:docMk/>
            <pc:sldMk cId="1879279627" sldId="259"/>
            <ac:picMk id="9" creationId="{D30DA1E8-E223-4FDF-975D-C30F17BBC42F}"/>
          </ac:picMkLst>
        </pc:picChg>
      </pc:sldChg>
      <pc:sldChg chg="addSp delSp modSp add">
        <pc:chgData name="Christopher Bylone" userId="9ce52e32-e3f1-4a6c-9f9c-b0f421ed74e8" providerId="ADAL" clId="{D5D13415-27A3-4722-B092-BDA0D7B3D9BD}" dt="2020-10-16T00:09:05.093" v="609" actId="20577"/>
        <pc:sldMkLst>
          <pc:docMk/>
          <pc:sldMk cId="3319181744" sldId="260"/>
        </pc:sldMkLst>
        <pc:spChg chg="del">
          <ac:chgData name="Christopher Bylone" userId="9ce52e32-e3f1-4a6c-9f9c-b0f421ed74e8" providerId="ADAL" clId="{D5D13415-27A3-4722-B092-BDA0D7B3D9BD}" dt="2020-10-15T23:45:55.280" v="77" actId="478"/>
          <ac:spMkLst>
            <pc:docMk/>
            <pc:sldMk cId="3319181744" sldId="260"/>
            <ac:spMk id="2" creationId="{5605A721-41B9-4C30-9E50-82B5BA5BD5CE}"/>
          </ac:spMkLst>
        </pc:spChg>
        <pc:spChg chg="del">
          <ac:chgData name="Christopher Bylone" userId="9ce52e32-e3f1-4a6c-9f9c-b0f421ed74e8" providerId="ADAL" clId="{D5D13415-27A3-4722-B092-BDA0D7B3D9BD}" dt="2020-10-15T23:56:42.674" v="232" actId="478"/>
          <ac:spMkLst>
            <pc:docMk/>
            <pc:sldMk cId="3319181744" sldId="260"/>
            <ac:spMk id="3" creationId="{610E61DA-3CF0-4688-B80C-ED0FB1A0E189}"/>
          </ac:spMkLst>
        </pc:spChg>
        <pc:spChg chg="mod">
          <ac:chgData name="Christopher Bylone" userId="9ce52e32-e3f1-4a6c-9f9c-b0f421ed74e8" providerId="ADAL" clId="{D5D13415-27A3-4722-B092-BDA0D7B3D9BD}" dt="2020-10-15T23:47:43.773" v="99" actId="20577"/>
          <ac:spMkLst>
            <pc:docMk/>
            <pc:sldMk cId="3319181744" sldId="260"/>
            <ac:spMk id="7" creationId="{BF6E375B-EEEE-469A-9F51-10232F223C6B}"/>
          </ac:spMkLst>
        </pc:spChg>
        <pc:spChg chg="add mod">
          <ac:chgData name="Christopher Bylone" userId="9ce52e32-e3f1-4a6c-9f9c-b0f421ed74e8" providerId="ADAL" clId="{D5D13415-27A3-4722-B092-BDA0D7B3D9BD}" dt="2020-10-16T00:07:31.232" v="575" actId="1038"/>
          <ac:spMkLst>
            <pc:docMk/>
            <pc:sldMk cId="3319181744" sldId="260"/>
            <ac:spMk id="12" creationId="{A90705DF-2BB6-4DA0-9FEC-362EF1209E41}"/>
          </ac:spMkLst>
        </pc:spChg>
        <pc:spChg chg="add mod">
          <ac:chgData name="Christopher Bylone" userId="9ce52e32-e3f1-4a6c-9f9c-b0f421ed74e8" providerId="ADAL" clId="{D5D13415-27A3-4722-B092-BDA0D7B3D9BD}" dt="2020-10-16T00:07:31.232" v="575" actId="1038"/>
          <ac:spMkLst>
            <pc:docMk/>
            <pc:sldMk cId="3319181744" sldId="260"/>
            <ac:spMk id="13" creationId="{2503A92B-0BF0-46CF-B406-C4F16AE205A4}"/>
          </ac:spMkLst>
        </pc:spChg>
        <pc:spChg chg="add mod">
          <ac:chgData name="Christopher Bylone" userId="9ce52e32-e3f1-4a6c-9f9c-b0f421ed74e8" providerId="ADAL" clId="{D5D13415-27A3-4722-B092-BDA0D7B3D9BD}" dt="2020-10-16T00:07:31.232" v="575" actId="1038"/>
          <ac:spMkLst>
            <pc:docMk/>
            <pc:sldMk cId="3319181744" sldId="260"/>
            <ac:spMk id="14" creationId="{C9656CBD-966C-4667-A424-2EEAFBE3AA0E}"/>
          </ac:spMkLst>
        </pc:spChg>
        <pc:spChg chg="add mod">
          <ac:chgData name="Christopher Bylone" userId="9ce52e32-e3f1-4a6c-9f9c-b0f421ed74e8" providerId="ADAL" clId="{D5D13415-27A3-4722-B092-BDA0D7B3D9BD}" dt="2020-10-16T00:07:31.232" v="575" actId="1038"/>
          <ac:spMkLst>
            <pc:docMk/>
            <pc:sldMk cId="3319181744" sldId="260"/>
            <ac:spMk id="15" creationId="{3E504D96-90A7-415E-99C4-30AE6209C1A9}"/>
          </ac:spMkLst>
        </pc:spChg>
        <pc:spChg chg="add mod">
          <ac:chgData name="Christopher Bylone" userId="9ce52e32-e3f1-4a6c-9f9c-b0f421ed74e8" providerId="ADAL" clId="{D5D13415-27A3-4722-B092-BDA0D7B3D9BD}" dt="2020-10-16T00:07:31.232" v="575" actId="1038"/>
          <ac:spMkLst>
            <pc:docMk/>
            <pc:sldMk cId="3319181744" sldId="260"/>
            <ac:spMk id="16" creationId="{6DEBC97A-9E7F-4D81-90EE-629EF4675FEC}"/>
          </ac:spMkLst>
        </pc:spChg>
        <pc:spChg chg="add mod">
          <ac:chgData name="Christopher Bylone" userId="9ce52e32-e3f1-4a6c-9f9c-b0f421ed74e8" providerId="ADAL" clId="{D5D13415-27A3-4722-B092-BDA0D7B3D9BD}" dt="2020-10-16T00:07:31.232" v="575" actId="1038"/>
          <ac:spMkLst>
            <pc:docMk/>
            <pc:sldMk cId="3319181744" sldId="260"/>
            <ac:spMk id="17" creationId="{7FB88D65-D34C-4D23-952F-06B204A7B123}"/>
          </ac:spMkLst>
        </pc:spChg>
        <pc:spChg chg="add mod">
          <ac:chgData name="Christopher Bylone" userId="9ce52e32-e3f1-4a6c-9f9c-b0f421ed74e8" providerId="ADAL" clId="{D5D13415-27A3-4722-B092-BDA0D7B3D9BD}" dt="2020-10-16T00:07:31.232" v="575" actId="1038"/>
          <ac:spMkLst>
            <pc:docMk/>
            <pc:sldMk cId="3319181744" sldId="260"/>
            <ac:spMk id="18" creationId="{3B6673EB-2C7C-4A97-8CC3-44176499AE9D}"/>
          </ac:spMkLst>
        </pc:spChg>
        <pc:spChg chg="add mod">
          <ac:chgData name="Christopher Bylone" userId="9ce52e32-e3f1-4a6c-9f9c-b0f421ed74e8" providerId="ADAL" clId="{D5D13415-27A3-4722-B092-BDA0D7B3D9BD}" dt="2020-10-16T00:07:31.232" v="575" actId="1038"/>
          <ac:spMkLst>
            <pc:docMk/>
            <pc:sldMk cId="3319181744" sldId="260"/>
            <ac:spMk id="19" creationId="{74F45AD8-930B-4A1E-86A2-C5D9F039B293}"/>
          </ac:spMkLst>
        </pc:spChg>
        <pc:spChg chg="add mod">
          <ac:chgData name="Christopher Bylone" userId="9ce52e32-e3f1-4a6c-9f9c-b0f421ed74e8" providerId="ADAL" clId="{D5D13415-27A3-4722-B092-BDA0D7B3D9BD}" dt="2020-10-16T00:07:31.232" v="575" actId="1038"/>
          <ac:spMkLst>
            <pc:docMk/>
            <pc:sldMk cId="3319181744" sldId="260"/>
            <ac:spMk id="20" creationId="{548044A9-C6F0-4A10-94E2-38426DC97219}"/>
          </ac:spMkLst>
        </pc:spChg>
        <pc:spChg chg="add mod">
          <ac:chgData name="Christopher Bylone" userId="9ce52e32-e3f1-4a6c-9f9c-b0f421ed74e8" providerId="ADAL" clId="{D5D13415-27A3-4722-B092-BDA0D7B3D9BD}" dt="2020-10-16T00:07:31.232" v="575" actId="1038"/>
          <ac:spMkLst>
            <pc:docMk/>
            <pc:sldMk cId="3319181744" sldId="260"/>
            <ac:spMk id="21" creationId="{EB2043AF-9923-40A4-AC5C-1785038E9264}"/>
          </ac:spMkLst>
        </pc:spChg>
        <pc:spChg chg="add mod">
          <ac:chgData name="Christopher Bylone" userId="9ce52e32-e3f1-4a6c-9f9c-b0f421ed74e8" providerId="ADAL" clId="{D5D13415-27A3-4722-B092-BDA0D7B3D9BD}" dt="2020-10-16T00:07:31.232" v="575" actId="1038"/>
          <ac:spMkLst>
            <pc:docMk/>
            <pc:sldMk cId="3319181744" sldId="260"/>
            <ac:spMk id="22" creationId="{184E5A02-062A-47DF-8298-F445C194FD2C}"/>
          </ac:spMkLst>
        </pc:spChg>
        <pc:spChg chg="add mod">
          <ac:chgData name="Christopher Bylone" userId="9ce52e32-e3f1-4a6c-9f9c-b0f421ed74e8" providerId="ADAL" clId="{D5D13415-27A3-4722-B092-BDA0D7B3D9BD}" dt="2020-10-16T00:07:31.232" v="575" actId="1038"/>
          <ac:spMkLst>
            <pc:docMk/>
            <pc:sldMk cId="3319181744" sldId="260"/>
            <ac:spMk id="23" creationId="{EDE406E7-8F3F-46CE-8687-60C67FF6AD84}"/>
          </ac:spMkLst>
        </pc:spChg>
        <pc:spChg chg="add mod">
          <ac:chgData name="Christopher Bylone" userId="9ce52e32-e3f1-4a6c-9f9c-b0f421ed74e8" providerId="ADAL" clId="{D5D13415-27A3-4722-B092-BDA0D7B3D9BD}" dt="2020-10-16T00:07:31.232" v="575" actId="1038"/>
          <ac:spMkLst>
            <pc:docMk/>
            <pc:sldMk cId="3319181744" sldId="260"/>
            <ac:spMk id="25" creationId="{9F2CCBEB-DC01-455E-8B19-65762D978CD2}"/>
          </ac:spMkLst>
        </pc:spChg>
        <pc:spChg chg="add mod">
          <ac:chgData name="Christopher Bylone" userId="9ce52e32-e3f1-4a6c-9f9c-b0f421ed74e8" providerId="ADAL" clId="{D5D13415-27A3-4722-B092-BDA0D7B3D9BD}" dt="2020-10-16T00:07:40.073" v="577" actId="1076"/>
          <ac:spMkLst>
            <pc:docMk/>
            <pc:sldMk cId="3319181744" sldId="260"/>
            <ac:spMk id="26" creationId="{AA109DAE-C73B-446C-9F50-332F2C58AFB7}"/>
          </ac:spMkLst>
        </pc:spChg>
        <pc:spChg chg="add mod">
          <ac:chgData name="Christopher Bylone" userId="9ce52e32-e3f1-4a6c-9f9c-b0f421ed74e8" providerId="ADAL" clId="{D5D13415-27A3-4722-B092-BDA0D7B3D9BD}" dt="2020-10-16T00:09:05.093" v="609" actId="20577"/>
          <ac:spMkLst>
            <pc:docMk/>
            <pc:sldMk cId="3319181744" sldId="260"/>
            <ac:spMk id="27" creationId="{55A9F205-2FF8-4FD0-A878-76E6A0B73B2C}"/>
          </ac:spMkLst>
        </pc:spChg>
        <pc:picChg chg="add mod">
          <ac:chgData name="Christopher Bylone" userId="9ce52e32-e3f1-4a6c-9f9c-b0f421ed74e8" providerId="ADAL" clId="{D5D13415-27A3-4722-B092-BDA0D7B3D9BD}" dt="2020-10-16T00:07:31.232" v="575" actId="1038"/>
          <ac:picMkLst>
            <pc:docMk/>
            <pc:sldMk cId="3319181744" sldId="260"/>
            <ac:picMk id="8" creationId="{93B8DC7D-6AA6-41A6-801D-7F3B4BEE61FD}"/>
          </ac:picMkLst>
        </pc:picChg>
        <pc:picChg chg="add mod">
          <ac:chgData name="Christopher Bylone" userId="9ce52e32-e3f1-4a6c-9f9c-b0f421ed74e8" providerId="ADAL" clId="{D5D13415-27A3-4722-B092-BDA0D7B3D9BD}" dt="2020-10-16T00:07:31.232" v="575" actId="1038"/>
          <ac:picMkLst>
            <pc:docMk/>
            <pc:sldMk cId="3319181744" sldId="260"/>
            <ac:picMk id="9" creationId="{F8B25A20-2570-450F-832F-E901309F364B}"/>
          </ac:picMkLst>
        </pc:picChg>
        <pc:picChg chg="add mod">
          <ac:chgData name="Christopher Bylone" userId="9ce52e32-e3f1-4a6c-9f9c-b0f421ed74e8" providerId="ADAL" clId="{D5D13415-27A3-4722-B092-BDA0D7B3D9BD}" dt="2020-10-16T00:07:31.232" v="575" actId="1038"/>
          <ac:picMkLst>
            <pc:docMk/>
            <pc:sldMk cId="3319181744" sldId="260"/>
            <ac:picMk id="10" creationId="{A22AAF4B-DFE3-4D1B-BF06-DEEA97974583}"/>
          </ac:picMkLst>
        </pc:picChg>
        <pc:picChg chg="add del mod">
          <ac:chgData name="Christopher Bylone" userId="9ce52e32-e3f1-4a6c-9f9c-b0f421ed74e8" providerId="ADAL" clId="{D5D13415-27A3-4722-B092-BDA0D7B3D9BD}" dt="2020-10-15T23:48:33.269" v="100" actId="478"/>
          <ac:picMkLst>
            <pc:docMk/>
            <pc:sldMk cId="3319181744" sldId="260"/>
            <ac:picMk id="11" creationId="{3532C72C-5546-4325-899C-6ACA2FA08B71}"/>
          </ac:picMkLst>
        </pc:picChg>
        <pc:picChg chg="add mod">
          <ac:chgData name="Christopher Bylone" userId="9ce52e32-e3f1-4a6c-9f9c-b0f421ed74e8" providerId="ADAL" clId="{D5D13415-27A3-4722-B092-BDA0D7B3D9BD}" dt="2020-10-16T00:07:31.232" v="575" actId="1038"/>
          <ac:picMkLst>
            <pc:docMk/>
            <pc:sldMk cId="3319181744" sldId="260"/>
            <ac:picMk id="24" creationId="{644715C5-EFD1-4AC8-A530-83956350774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2E56DD6-8683-CA42-BC0A-DA001B0AF6E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350" y="251"/>
            <a:ext cx="12179300" cy="6850222"/>
          </a:xfrm>
          <a:custGeom>
            <a:avLst/>
            <a:gdLst>
              <a:gd name="connsiteX0" fmla="*/ 2899321 w 6626628"/>
              <a:gd name="connsiteY0" fmla="*/ 0 h 3727133"/>
              <a:gd name="connsiteX1" fmla="*/ 4141574 w 6626628"/>
              <a:gd name="connsiteY1" fmla="*/ 1242469 h 3727133"/>
              <a:gd name="connsiteX2" fmla="*/ 5384101 w 6626628"/>
              <a:gd name="connsiteY2" fmla="*/ 1242469 h 3727133"/>
              <a:gd name="connsiteX3" fmla="*/ 6626628 w 6626628"/>
              <a:gd name="connsiteY3" fmla="*/ 1242469 h 3727133"/>
              <a:gd name="connsiteX4" fmla="*/ 6626628 w 6626628"/>
              <a:gd name="connsiteY4" fmla="*/ 3727133 h 3727133"/>
              <a:gd name="connsiteX5" fmla="*/ 0 w 6626628"/>
              <a:gd name="connsiteY5" fmla="*/ 3727133 h 3727133"/>
              <a:gd name="connsiteX6" fmla="*/ 0 w 6626628"/>
              <a:gd name="connsiteY6" fmla="*/ 1242469 h 3727133"/>
              <a:gd name="connsiteX7" fmla="*/ 2899321 w 6626628"/>
              <a:gd name="connsiteY7" fmla="*/ 1242469 h 3727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26628" h="3727133">
                <a:moveTo>
                  <a:pt x="2899321" y="0"/>
                </a:moveTo>
                <a:lnTo>
                  <a:pt x="4141574" y="1242469"/>
                </a:lnTo>
                <a:lnTo>
                  <a:pt x="5384101" y="1242469"/>
                </a:lnTo>
                <a:lnTo>
                  <a:pt x="6626628" y="1242469"/>
                </a:lnTo>
                <a:lnTo>
                  <a:pt x="6626628" y="3727133"/>
                </a:lnTo>
                <a:lnTo>
                  <a:pt x="0" y="3727133"/>
                </a:lnTo>
                <a:lnTo>
                  <a:pt x="0" y="1242469"/>
                </a:lnTo>
                <a:lnTo>
                  <a:pt x="2899321" y="124246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5577840" bIns="2743200" anchor="b" anchorCtr="0">
            <a:noAutofit/>
          </a:bodyPr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41FAF5-4B7B-754A-9006-E7F59CA3FD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6666"/>
          <a:stretch/>
        </p:blipFill>
        <p:spPr>
          <a:xfrm>
            <a:off x="6350" y="0"/>
            <a:ext cx="12179300" cy="2286001"/>
          </a:xfrm>
          <a:prstGeom prst="rect">
            <a:avLst/>
          </a:prstGeom>
        </p:spPr>
      </p:pic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ED016A17-6A60-4E73-9BF9-2626CABC4DD5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7900987" y="1676401"/>
            <a:ext cx="3836987" cy="609600"/>
          </a:xfrm>
        </p:spPr>
        <p:txBody>
          <a:bodyPr lIns="0" anchor="t" anchorCtr="0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  <a:lvl6pPr>
              <a:defRPr sz="1600">
                <a:solidFill>
                  <a:schemeClr val="accent1"/>
                </a:solidFill>
              </a:defRPr>
            </a:lvl6pPr>
            <a:lvl7pPr>
              <a:defRPr sz="1600">
                <a:solidFill>
                  <a:schemeClr val="accent1"/>
                </a:solidFill>
              </a:defRPr>
            </a:lvl7pPr>
            <a:lvl8pPr>
              <a:defRPr sz="1600">
                <a:solidFill>
                  <a:schemeClr val="accent1"/>
                </a:solidFill>
              </a:defRPr>
            </a:lvl8pPr>
            <a:lvl9pPr>
              <a:defRPr sz="1600">
                <a:solidFill>
                  <a:schemeClr val="accent1"/>
                </a:solidFill>
              </a:defRPr>
            </a:lvl9pPr>
          </a:lstStyle>
          <a:p>
            <a:r>
              <a:rPr lang="en-US"/>
              <a:t>Month dd, yyyy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EF0671BD-17E7-7F40-9A49-ED673660527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00988" y="1143000"/>
            <a:ext cx="3836986" cy="533400"/>
          </a:xfrm>
          <a:noFill/>
        </p:spPr>
        <p:txBody>
          <a:bodyPr lIns="0" tIns="0" rIns="0" bIns="64008" anchor="b" anchorCtr="0">
            <a:noAutofit/>
          </a:bodyPr>
          <a:lstStyle>
            <a:lvl1pPr>
              <a:lnSpc>
                <a:spcPts val="2200"/>
              </a:lnSpc>
              <a:spcAft>
                <a:spcPts val="0"/>
              </a:spcAft>
              <a:defRPr sz="1600" b="1">
                <a:solidFill>
                  <a:schemeClr val="accent1"/>
                </a:solidFill>
              </a:defRPr>
            </a:lvl1pPr>
            <a:lvl2pPr marL="0" indent="0">
              <a:lnSpc>
                <a:spcPts val="2200"/>
              </a:lnSpc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ts val="2200"/>
              </a:lnSpc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6pPr>
            <a:lvl7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7pPr>
            <a:lvl8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8pPr>
            <a:lvl9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7C99DF7-3FEB-8844-9C36-7D1ECE5D8D7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00987" y="400049"/>
            <a:ext cx="3836987" cy="835026"/>
          </a:xfrm>
          <a:noFill/>
        </p:spPr>
        <p:txBody>
          <a:bodyPr lIns="0" tIns="0" bIns="0" anchor="b" anchorCtr="0">
            <a:noAutofit/>
          </a:bodyPr>
          <a:lstStyle>
            <a:lvl1pPr>
              <a:lnSpc>
                <a:spcPts val="3600"/>
              </a:lnSpc>
              <a:spcAft>
                <a:spcPts val="0"/>
              </a:spcAft>
              <a:defRPr sz="3200" b="1" cap="all" spc="300" baseline="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0"/>
              </a:spcAft>
              <a:buNone/>
              <a:defRPr sz="3200" b="1" spc="300">
                <a:solidFill>
                  <a:schemeClr val="accent1"/>
                </a:solidFill>
              </a:defRPr>
            </a:lvl2pPr>
            <a:lvl3pPr marL="0" indent="0">
              <a:lnSpc>
                <a:spcPts val="3600"/>
              </a:lnSpc>
              <a:spcAft>
                <a:spcPts val="0"/>
              </a:spcAft>
              <a:buNone/>
              <a:defRPr sz="3200" b="1" spc="300">
                <a:solidFill>
                  <a:schemeClr val="accent1"/>
                </a:solidFill>
              </a:defRPr>
            </a:lvl3pPr>
            <a:lvl4pPr marL="0" indent="0">
              <a:lnSpc>
                <a:spcPts val="36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accent1"/>
                </a:solidFill>
              </a:defRPr>
            </a:lvl4pPr>
            <a:lvl5pPr marL="0" indent="0">
              <a:lnSpc>
                <a:spcPts val="36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accent1"/>
                </a:solidFill>
              </a:defRPr>
            </a:lvl5pPr>
            <a:lvl6pPr marL="0" indent="0">
              <a:lnSpc>
                <a:spcPts val="36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accent1"/>
                </a:solidFill>
              </a:defRPr>
            </a:lvl6pPr>
            <a:lvl7pPr marL="0" indent="0">
              <a:lnSpc>
                <a:spcPts val="36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accent1"/>
                </a:solidFill>
              </a:defRPr>
            </a:lvl7pPr>
            <a:lvl8pPr marL="0" indent="0">
              <a:lnSpc>
                <a:spcPts val="36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accent1"/>
                </a:solidFill>
              </a:defRPr>
            </a:lvl8pPr>
            <a:lvl9pPr marL="0" indent="0">
              <a:lnSpc>
                <a:spcPts val="36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5F9248-01AE-224E-9CD9-7E89DF792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4" y="661066"/>
            <a:ext cx="1053334" cy="758398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00B6A2-756A-3A46-A759-52B62009DE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020069" y="400049"/>
            <a:ext cx="2329806" cy="1276351"/>
          </a:xfrm>
          <a:noFill/>
        </p:spPr>
        <p:txBody>
          <a:bodyPr lIns="0" tIns="0" rIns="0" bIns="484632" anchor="b" anchorCtr="0">
            <a:noAutofit/>
          </a:bodyPr>
          <a:lstStyle>
            <a:lvl1pPr>
              <a:lnSpc>
                <a:spcPts val="2200"/>
              </a:lnSpc>
              <a:spcAft>
                <a:spcPts val="0"/>
              </a:spcAft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ts val="2200"/>
              </a:lnSpc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2pPr>
            <a:lvl3pPr marL="0" indent="0">
              <a:lnSpc>
                <a:spcPts val="2200"/>
              </a:lnSpc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4pPr>
            <a:lvl5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8883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_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10C91702-E799-8D4C-85EF-A40AE929AB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025" y="1676400"/>
            <a:ext cx="7446963" cy="4291012"/>
          </a:xfrm>
        </p:spPr>
        <p:txBody>
          <a:bodyPr tIns="548640" bIns="0" anchor="t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cap="all" spc="3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3200" b="1" spc="3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3200" b="1" spc="300">
                <a:solidFill>
                  <a:schemeClr val="bg1"/>
                </a:solidFill>
              </a:defRPr>
            </a:lvl5pPr>
            <a:lvl6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1" spc="300">
                <a:solidFill>
                  <a:schemeClr val="bg1"/>
                </a:solidFill>
              </a:defRPr>
            </a:lvl6pPr>
            <a:lvl7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1" spc="300">
                <a:solidFill>
                  <a:schemeClr val="bg1"/>
                </a:solidFill>
              </a:defRPr>
            </a:lvl7pPr>
            <a:lvl8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1" spc="300">
                <a:solidFill>
                  <a:schemeClr val="bg1"/>
                </a:solidFill>
              </a:defRPr>
            </a:lvl8pPr>
            <a:lvl9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1" spc="3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F479F05-7DFB-4E45-B29E-E8CEB9B193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1187" y="6385635"/>
            <a:ext cx="1038688" cy="1819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  <a:lvl2pPr marL="0">
              <a:defRPr sz="1000">
                <a:solidFill>
                  <a:schemeClr val="bg1"/>
                </a:solidFill>
              </a:defRPr>
            </a:lvl2pPr>
            <a:lvl3pPr marL="0">
              <a:defRPr sz="1000">
                <a:solidFill>
                  <a:schemeClr val="bg1"/>
                </a:solidFill>
              </a:defRPr>
            </a:lvl3pPr>
            <a:lvl4pPr marL="0">
              <a:defRPr sz="1000">
                <a:solidFill>
                  <a:schemeClr val="bg1"/>
                </a:solidFill>
              </a:defRPr>
            </a:lvl4pPr>
            <a:lvl5pPr marL="0">
              <a:defRPr sz="1000">
                <a:solidFill>
                  <a:schemeClr val="bg1"/>
                </a:solidFill>
              </a:defRPr>
            </a:lvl5pPr>
            <a:lvl6pPr marL="0">
              <a:defRPr sz="1000">
                <a:solidFill>
                  <a:schemeClr val="bg1"/>
                </a:solidFill>
              </a:defRPr>
            </a:lvl6pPr>
            <a:lvl7pPr marL="0">
              <a:defRPr sz="1000">
                <a:solidFill>
                  <a:schemeClr val="bg1"/>
                </a:solidFill>
              </a:defRPr>
            </a:lvl7pPr>
            <a:lvl8pPr marL="0">
              <a:defRPr sz="1000">
                <a:solidFill>
                  <a:schemeClr val="bg1"/>
                </a:solidFill>
              </a:defRPr>
            </a:lvl8pPr>
            <a:lvl9pPr marL="0">
              <a:defRPr sz="1000">
                <a:solidFill>
                  <a:schemeClr val="bg1"/>
                </a:solidFill>
              </a:defRPr>
            </a:lvl9pPr>
          </a:lstStyle>
          <a:p>
            <a:r>
              <a:rPr lang="en-US"/>
              <a:t>Month dd, yyyy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8CF78F5-B3D2-4147-B15C-0E6889EE0B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384707"/>
            <a:ext cx="3155950" cy="18380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  <a:lvl2pPr marL="0"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 marL="0">
              <a:defRPr sz="1000">
                <a:solidFill>
                  <a:schemeClr val="bg1"/>
                </a:solidFill>
              </a:defRPr>
            </a:lvl4pPr>
            <a:lvl5pPr marL="0">
              <a:defRPr sz="1000">
                <a:solidFill>
                  <a:schemeClr val="bg1"/>
                </a:solidFill>
              </a:defRPr>
            </a:lvl5pPr>
            <a:lvl6pPr marL="0">
              <a:defRPr sz="1000">
                <a:solidFill>
                  <a:schemeClr val="bg1"/>
                </a:solidFill>
              </a:defRPr>
            </a:lvl6pPr>
            <a:lvl7pPr marL="0">
              <a:defRPr sz="1000">
                <a:solidFill>
                  <a:schemeClr val="bg1"/>
                </a:solidFill>
              </a:defRPr>
            </a:lvl7pPr>
            <a:lvl8pPr marL="0">
              <a:defRPr sz="1000">
                <a:solidFill>
                  <a:schemeClr val="bg1"/>
                </a:solidFill>
              </a:defRPr>
            </a:lvl8pPr>
            <a:lvl9pPr>
              <a:defRPr sz="1000">
                <a:solidFill>
                  <a:schemeClr val="bg1"/>
                </a:solidFill>
              </a:defRPr>
            </a:lvl9pPr>
          </a:lstStyle>
          <a:p>
            <a:pPr indent="-3657600"/>
            <a:r>
              <a:rPr lang="en-US"/>
              <a:t>Modify with Insert &gt; Header &amp; Footer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98D60DD-0427-684C-B151-4D0DDBB6E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6740" y="6400799"/>
            <a:ext cx="457660" cy="16678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  <a:lvl2pPr marL="0">
              <a:defRPr sz="1000">
                <a:solidFill>
                  <a:schemeClr val="bg1"/>
                </a:solidFill>
              </a:defRPr>
            </a:lvl2pPr>
            <a:lvl3pPr marL="0">
              <a:defRPr sz="1000">
                <a:solidFill>
                  <a:schemeClr val="bg1"/>
                </a:solidFill>
              </a:defRPr>
            </a:lvl3pPr>
            <a:lvl4pPr marL="0">
              <a:defRPr sz="1000">
                <a:solidFill>
                  <a:schemeClr val="bg1"/>
                </a:solidFill>
              </a:defRPr>
            </a:lvl4pPr>
            <a:lvl5pPr marL="0">
              <a:defRPr sz="1000">
                <a:solidFill>
                  <a:schemeClr val="bg1"/>
                </a:solidFill>
              </a:defRPr>
            </a:lvl5pPr>
            <a:lvl6pPr marL="0">
              <a:defRPr sz="1000">
                <a:solidFill>
                  <a:schemeClr val="bg1"/>
                </a:solidFill>
              </a:defRPr>
            </a:lvl6pPr>
            <a:lvl7pPr marL="0">
              <a:defRPr sz="1000">
                <a:solidFill>
                  <a:schemeClr val="bg1"/>
                </a:solidFill>
              </a:defRPr>
            </a:lvl7pPr>
            <a:lvl8pPr marL="0">
              <a:defRPr sz="1000">
                <a:solidFill>
                  <a:schemeClr val="bg1"/>
                </a:solidFill>
              </a:defRPr>
            </a:lvl8pPr>
            <a:lvl9pPr marL="0">
              <a:defRPr sz="1000">
                <a:solidFill>
                  <a:schemeClr val="bg1"/>
                </a:solidFill>
              </a:defRPr>
            </a:lvl9pPr>
          </a:lstStyle>
          <a:p>
            <a:fld id="{2650822F-7AF6-4EC2-806F-70657EEE0F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B5CBECE-DE50-CA43-9A4C-F38169CFD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267" y="6298453"/>
            <a:ext cx="502708" cy="36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85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_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43240BC-630A-344B-8EDB-64F541B918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025" y="1676400"/>
            <a:ext cx="7446963" cy="4291012"/>
          </a:xfrm>
        </p:spPr>
        <p:txBody>
          <a:bodyPr tIns="548640" bIns="0" anchor="t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cap="all" spc="3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3200" b="1" spc="3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3200" b="1" spc="300">
                <a:solidFill>
                  <a:schemeClr val="bg1"/>
                </a:solidFill>
              </a:defRPr>
            </a:lvl5pPr>
            <a:lvl6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1" spc="300">
                <a:solidFill>
                  <a:schemeClr val="bg1"/>
                </a:solidFill>
              </a:defRPr>
            </a:lvl6pPr>
            <a:lvl7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1" spc="300">
                <a:solidFill>
                  <a:schemeClr val="bg1"/>
                </a:solidFill>
              </a:defRPr>
            </a:lvl7pPr>
            <a:lvl8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1" spc="300">
                <a:solidFill>
                  <a:schemeClr val="bg1"/>
                </a:solidFill>
              </a:defRPr>
            </a:lvl8pPr>
            <a:lvl9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1" spc="3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03FBF7E-8B55-6F40-8FC6-9C980F3ECF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1187" y="6385635"/>
            <a:ext cx="1038688" cy="1819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  <a:lvl2pPr marL="0">
              <a:defRPr sz="1000">
                <a:solidFill>
                  <a:schemeClr val="bg1"/>
                </a:solidFill>
              </a:defRPr>
            </a:lvl2pPr>
            <a:lvl3pPr marL="0">
              <a:defRPr sz="1000">
                <a:solidFill>
                  <a:schemeClr val="bg1"/>
                </a:solidFill>
              </a:defRPr>
            </a:lvl3pPr>
            <a:lvl4pPr marL="0">
              <a:defRPr sz="1000">
                <a:solidFill>
                  <a:schemeClr val="bg1"/>
                </a:solidFill>
              </a:defRPr>
            </a:lvl4pPr>
            <a:lvl5pPr marL="0">
              <a:defRPr sz="1000">
                <a:solidFill>
                  <a:schemeClr val="bg1"/>
                </a:solidFill>
              </a:defRPr>
            </a:lvl5pPr>
            <a:lvl6pPr marL="0">
              <a:defRPr sz="1000">
                <a:solidFill>
                  <a:schemeClr val="bg1"/>
                </a:solidFill>
              </a:defRPr>
            </a:lvl6pPr>
            <a:lvl7pPr marL="0">
              <a:defRPr sz="1000">
                <a:solidFill>
                  <a:schemeClr val="bg1"/>
                </a:solidFill>
              </a:defRPr>
            </a:lvl7pPr>
            <a:lvl8pPr marL="0">
              <a:defRPr sz="1000">
                <a:solidFill>
                  <a:schemeClr val="bg1"/>
                </a:solidFill>
              </a:defRPr>
            </a:lvl8pPr>
            <a:lvl9pPr marL="0">
              <a:defRPr sz="1000">
                <a:solidFill>
                  <a:schemeClr val="bg1"/>
                </a:solidFill>
              </a:defRPr>
            </a:lvl9pPr>
          </a:lstStyle>
          <a:p>
            <a:r>
              <a:rPr lang="en-US"/>
              <a:t>Month dd, yyyy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3C0B402F-94FB-DF4E-A4AD-3F6A2EDC8C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384707"/>
            <a:ext cx="3155950" cy="18380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  <a:lvl2pPr marL="0"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 marL="0">
              <a:defRPr sz="1000">
                <a:solidFill>
                  <a:schemeClr val="bg1"/>
                </a:solidFill>
              </a:defRPr>
            </a:lvl4pPr>
            <a:lvl5pPr marL="0">
              <a:defRPr sz="1000">
                <a:solidFill>
                  <a:schemeClr val="bg1"/>
                </a:solidFill>
              </a:defRPr>
            </a:lvl5pPr>
            <a:lvl6pPr marL="0">
              <a:defRPr sz="1000">
                <a:solidFill>
                  <a:schemeClr val="bg1"/>
                </a:solidFill>
              </a:defRPr>
            </a:lvl6pPr>
            <a:lvl7pPr marL="0">
              <a:defRPr sz="1000">
                <a:solidFill>
                  <a:schemeClr val="bg1"/>
                </a:solidFill>
              </a:defRPr>
            </a:lvl7pPr>
            <a:lvl8pPr marL="0">
              <a:defRPr sz="1000">
                <a:solidFill>
                  <a:schemeClr val="bg1"/>
                </a:solidFill>
              </a:defRPr>
            </a:lvl8pPr>
            <a:lvl9pPr>
              <a:defRPr sz="1000">
                <a:solidFill>
                  <a:schemeClr val="bg1"/>
                </a:solidFill>
              </a:defRPr>
            </a:lvl9pPr>
          </a:lstStyle>
          <a:p>
            <a:pPr indent="-3657600"/>
            <a:r>
              <a:rPr lang="en-US"/>
              <a:t>Modify with Insert &gt; Header &amp; Footer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CBD9AA9-2CBE-AA45-966D-DCAA329ED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6740" y="6400799"/>
            <a:ext cx="457660" cy="16678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  <a:lvl2pPr marL="0">
              <a:defRPr sz="1000">
                <a:solidFill>
                  <a:schemeClr val="bg1"/>
                </a:solidFill>
              </a:defRPr>
            </a:lvl2pPr>
            <a:lvl3pPr marL="0">
              <a:defRPr sz="1000">
                <a:solidFill>
                  <a:schemeClr val="bg1"/>
                </a:solidFill>
              </a:defRPr>
            </a:lvl3pPr>
            <a:lvl4pPr marL="0">
              <a:defRPr sz="1000">
                <a:solidFill>
                  <a:schemeClr val="bg1"/>
                </a:solidFill>
              </a:defRPr>
            </a:lvl4pPr>
            <a:lvl5pPr marL="0">
              <a:defRPr sz="1000">
                <a:solidFill>
                  <a:schemeClr val="bg1"/>
                </a:solidFill>
              </a:defRPr>
            </a:lvl5pPr>
            <a:lvl6pPr marL="0">
              <a:defRPr sz="1000">
                <a:solidFill>
                  <a:schemeClr val="bg1"/>
                </a:solidFill>
              </a:defRPr>
            </a:lvl6pPr>
            <a:lvl7pPr marL="0">
              <a:defRPr sz="1000">
                <a:solidFill>
                  <a:schemeClr val="bg1"/>
                </a:solidFill>
              </a:defRPr>
            </a:lvl7pPr>
            <a:lvl8pPr marL="0">
              <a:defRPr sz="1000">
                <a:solidFill>
                  <a:schemeClr val="bg1"/>
                </a:solidFill>
              </a:defRPr>
            </a:lvl8pPr>
            <a:lvl9pPr marL="0">
              <a:defRPr sz="1000">
                <a:solidFill>
                  <a:schemeClr val="bg1"/>
                </a:solidFill>
              </a:defRPr>
            </a:lvl9pPr>
          </a:lstStyle>
          <a:p>
            <a:fld id="{2650822F-7AF6-4EC2-806F-70657EEE0F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30A20A-88D1-944C-9816-92BC7282B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267" y="6298453"/>
            <a:ext cx="502708" cy="36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93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_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BC9BEAF-FC70-C44E-8C31-7674F29AC2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025" y="1676400"/>
            <a:ext cx="7446963" cy="4291012"/>
          </a:xfrm>
        </p:spPr>
        <p:txBody>
          <a:bodyPr tIns="548640" bIns="0" anchor="t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cap="all" spc="3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3200" b="1" spc="3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3200" b="1" spc="300">
                <a:solidFill>
                  <a:schemeClr val="bg1"/>
                </a:solidFill>
              </a:defRPr>
            </a:lvl5pPr>
            <a:lvl6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1" spc="300">
                <a:solidFill>
                  <a:schemeClr val="bg1"/>
                </a:solidFill>
              </a:defRPr>
            </a:lvl6pPr>
            <a:lvl7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1" spc="300">
                <a:solidFill>
                  <a:schemeClr val="bg1"/>
                </a:solidFill>
              </a:defRPr>
            </a:lvl7pPr>
            <a:lvl8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1" spc="300">
                <a:solidFill>
                  <a:schemeClr val="bg1"/>
                </a:solidFill>
              </a:defRPr>
            </a:lvl8pPr>
            <a:lvl9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1" spc="3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2426690-4CFF-7B40-B79C-805C886F4E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1187" y="6385635"/>
            <a:ext cx="1038688" cy="1819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  <a:lvl2pPr marL="0">
              <a:defRPr sz="1000">
                <a:solidFill>
                  <a:schemeClr val="bg1"/>
                </a:solidFill>
              </a:defRPr>
            </a:lvl2pPr>
            <a:lvl3pPr marL="0">
              <a:defRPr sz="1000">
                <a:solidFill>
                  <a:schemeClr val="bg1"/>
                </a:solidFill>
              </a:defRPr>
            </a:lvl3pPr>
            <a:lvl4pPr marL="0">
              <a:defRPr sz="1000">
                <a:solidFill>
                  <a:schemeClr val="bg1"/>
                </a:solidFill>
              </a:defRPr>
            </a:lvl4pPr>
            <a:lvl5pPr marL="0">
              <a:defRPr sz="1000">
                <a:solidFill>
                  <a:schemeClr val="bg1"/>
                </a:solidFill>
              </a:defRPr>
            </a:lvl5pPr>
            <a:lvl6pPr marL="0">
              <a:defRPr sz="1000">
                <a:solidFill>
                  <a:schemeClr val="bg1"/>
                </a:solidFill>
              </a:defRPr>
            </a:lvl6pPr>
            <a:lvl7pPr marL="0">
              <a:defRPr sz="1000">
                <a:solidFill>
                  <a:schemeClr val="bg1"/>
                </a:solidFill>
              </a:defRPr>
            </a:lvl7pPr>
            <a:lvl8pPr marL="0">
              <a:defRPr sz="1000">
                <a:solidFill>
                  <a:schemeClr val="bg1"/>
                </a:solidFill>
              </a:defRPr>
            </a:lvl8pPr>
            <a:lvl9pPr marL="0">
              <a:defRPr sz="1000">
                <a:solidFill>
                  <a:schemeClr val="bg1"/>
                </a:solidFill>
              </a:defRPr>
            </a:lvl9pPr>
          </a:lstStyle>
          <a:p>
            <a:r>
              <a:rPr lang="en-US"/>
              <a:t>Month dd, yyyy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1852D223-F7A5-8847-B4E1-5BB9E3564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384707"/>
            <a:ext cx="3155950" cy="18380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  <a:lvl2pPr marL="0"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 marL="0">
              <a:defRPr sz="1000">
                <a:solidFill>
                  <a:schemeClr val="bg1"/>
                </a:solidFill>
              </a:defRPr>
            </a:lvl4pPr>
            <a:lvl5pPr marL="0">
              <a:defRPr sz="1000">
                <a:solidFill>
                  <a:schemeClr val="bg1"/>
                </a:solidFill>
              </a:defRPr>
            </a:lvl5pPr>
            <a:lvl6pPr marL="0">
              <a:defRPr sz="1000">
                <a:solidFill>
                  <a:schemeClr val="bg1"/>
                </a:solidFill>
              </a:defRPr>
            </a:lvl6pPr>
            <a:lvl7pPr marL="0">
              <a:defRPr sz="1000">
                <a:solidFill>
                  <a:schemeClr val="bg1"/>
                </a:solidFill>
              </a:defRPr>
            </a:lvl7pPr>
            <a:lvl8pPr marL="0">
              <a:defRPr sz="1000">
                <a:solidFill>
                  <a:schemeClr val="bg1"/>
                </a:solidFill>
              </a:defRPr>
            </a:lvl8pPr>
            <a:lvl9pPr>
              <a:defRPr sz="1000">
                <a:solidFill>
                  <a:schemeClr val="bg1"/>
                </a:solidFill>
              </a:defRPr>
            </a:lvl9pPr>
          </a:lstStyle>
          <a:p>
            <a:pPr indent="-3657600"/>
            <a:r>
              <a:rPr lang="en-US"/>
              <a:t>Modify with Insert &gt; Header &amp; Footer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0DAAE2C-2F51-2B47-B19E-D063725B76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6740" y="6400799"/>
            <a:ext cx="457660" cy="16678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  <a:lvl2pPr marL="0">
              <a:defRPr sz="1000">
                <a:solidFill>
                  <a:schemeClr val="bg1"/>
                </a:solidFill>
              </a:defRPr>
            </a:lvl2pPr>
            <a:lvl3pPr marL="0">
              <a:defRPr sz="1000">
                <a:solidFill>
                  <a:schemeClr val="bg1"/>
                </a:solidFill>
              </a:defRPr>
            </a:lvl3pPr>
            <a:lvl4pPr marL="0">
              <a:defRPr sz="1000">
                <a:solidFill>
                  <a:schemeClr val="bg1"/>
                </a:solidFill>
              </a:defRPr>
            </a:lvl4pPr>
            <a:lvl5pPr marL="0">
              <a:defRPr sz="1000">
                <a:solidFill>
                  <a:schemeClr val="bg1"/>
                </a:solidFill>
              </a:defRPr>
            </a:lvl5pPr>
            <a:lvl6pPr marL="0">
              <a:defRPr sz="1000">
                <a:solidFill>
                  <a:schemeClr val="bg1"/>
                </a:solidFill>
              </a:defRPr>
            </a:lvl6pPr>
            <a:lvl7pPr marL="0">
              <a:defRPr sz="1000">
                <a:solidFill>
                  <a:schemeClr val="bg1"/>
                </a:solidFill>
              </a:defRPr>
            </a:lvl7pPr>
            <a:lvl8pPr marL="0">
              <a:defRPr sz="1000">
                <a:solidFill>
                  <a:schemeClr val="bg1"/>
                </a:solidFill>
              </a:defRPr>
            </a:lvl8pPr>
            <a:lvl9pPr marL="0">
              <a:defRPr sz="1000">
                <a:solidFill>
                  <a:schemeClr val="bg1"/>
                </a:solidFill>
              </a:defRPr>
            </a:lvl9pPr>
          </a:lstStyle>
          <a:p>
            <a:fld id="{2650822F-7AF6-4EC2-806F-70657EEE0F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355D730-4BD5-4041-9892-41D847BDF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267" y="6298453"/>
            <a:ext cx="502708" cy="36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60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_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BB427DEE-BF6F-6C46-9F27-E7676F6BA8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025" y="1676400"/>
            <a:ext cx="7446963" cy="4291012"/>
          </a:xfrm>
        </p:spPr>
        <p:txBody>
          <a:bodyPr tIns="548640" bIns="0" anchor="t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cap="all" spc="3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3200" b="1" spc="3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3200" b="1" spc="300">
                <a:solidFill>
                  <a:schemeClr val="bg1"/>
                </a:solidFill>
              </a:defRPr>
            </a:lvl5pPr>
            <a:lvl6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1" spc="300">
                <a:solidFill>
                  <a:schemeClr val="bg1"/>
                </a:solidFill>
              </a:defRPr>
            </a:lvl6pPr>
            <a:lvl7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1" spc="300">
                <a:solidFill>
                  <a:schemeClr val="bg1"/>
                </a:solidFill>
              </a:defRPr>
            </a:lvl7pPr>
            <a:lvl8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1" spc="300">
                <a:solidFill>
                  <a:schemeClr val="bg1"/>
                </a:solidFill>
              </a:defRPr>
            </a:lvl8pPr>
            <a:lvl9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1" spc="3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8A7706E6-E5D7-F140-A2EA-2E920BD299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1187" y="6385635"/>
            <a:ext cx="1038688" cy="1819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  <a:lvl2pPr marL="0">
              <a:defRPr sz="1000">
                <a:solidFill>
                  <a:schemeClr val="bg1"/>
                </a:solidFill>
              </a:defRPr>
            </a:lvl2pPr>
            <a:lvl3pPr marL="0">
              <a:defRPr sz="1000">
                <a:solidFill>
                  <a:schemeClr val="bg1"/>
                </a:solidFill>
              </a:defRPr>
            </a:lvl3pPr>
            <a:lvl4pPr marL="0">
              <a:defRPr sz="1000">
                <a:solidFill>
                  <a:schemeClr val="bg1"/>
                </a:solidFill>
              </a:defRPr>
            </a:lvl4pPr>
            <a:lvl5pPr marL="0">
              <a:defRPr sz="1000">
                <a:solidFill>
                  <a:schemeClr val="bg1"/>
                </a:solidFill>
              </a:defRPr>
            </a:lvl5pPr>
            <a:lvl6pPr marL="0">
              <a:defRPr sz="1000">
                <a:solidFill>
                  <a:schemeClr val="bg1"/>
                </a:solidFill>
              </a:defRPr>
            </a:lvl6pPr>
            <a:lvl7pPr marL="0">
              <a:defRPr sz="1000">
                <a:solidFill>
                  <a:schemeClr val="bg1"/>
                </a:solidFill>
              </a:defRPr>
            </a:lvl7pPr>
            <a:lvl8pPr marL="0">
              <a:defRPr sz="1000">
                <a:solidFill>
                  <a:schemeClr val="bg1"/>
                </a:solidFill>
              </a:defRPr>
            </a:lvl8pPr>
            <a:lvl9pPr marL="0">
              <a:defRPr sz="1000">
                <a:solidFill>
                  <a:schemeClr val="bg1"/>
                </a:solidFill>
              </a:defRPr>
            </a:lvl9pPr>
          </a:lstStyle>
          <a:p>
            <a:r>
              <a:rPr lang="en-US"/>
              <a:t>Month dd, yyyy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8155D8-786B-BB45-B041-348C97313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384707"/>
            <a:ext cx="3155950" cy="18380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  <a:lvl2pPr marL="0"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 marL="0">
              <a:defRPr sz="1000">
                <a:solidFill>
                  <a:schemeClr val="bg1"/>
                </a:solidFill>
              </a:defRPr>
            </a:lvl4pPr>
            <a:lvl5pPr marL="0">
              <a:defRPr sz="1000">
                <a:solidFill>
                  <a:schemeClr val="bg1"/>
                </a:solidFill>
              </a:defRPr>
            </a:lvl5pPr>
            <a:lvl6pPr marL="0">
              <a:defRPr sz="1000">
                <a:solidFill>
                  <a:schemeClr val="bg1"/>
                </a:solidFill>
              </a:defRPr>
            </a:lvl6pPr>
            <a:lvl7pPr marL="0">
              <a:defRPr sz="1000">
                <a:solidFill>
                  <a:schemeClr val="bg1"/>
                </a:solidFill>
              </a:defRPr>
            </a:lvl7pPr>
            <a:lvl8pPr marL="0">
              <a:defRPr sz="1000">
                <a:solidFill>
                  <a:schemeClr val="bg1"/>
                </a:solidFill>
              </a:defRPr>
            </a:lvl8pPr>
            <a:lvl9pPr>
              <a:defRPr sz="1000">
                <a:solidFill>
                  <a:schemeClr val="bg1"/>
                </a:solidFill>
              </a:defRPr>
            </a:lvl9pPr>
          </a:lstStyle>
          <a:p>
            <a:pPr indent="-3657600"/>
            <a:r>
              <a:rPr lang="en-US"/>
              <a:t>Modify with Insert &gt; Header &amp; Footer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0D3EE19-4031-4F42-BB8F-2234A89AE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6740" y="6400799"/>
            <a:ext cx="457660" cy="16678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  <a:lvl2pPr marL="0">
              <a:defRPr sz="1000">
                <a:solidFill>
                  <a:schemeClr val="bg1"/>
                </a:solidFill>
              </a:defRPr>
            </a:lvl2pPr>
            <a:lvl3pPr marL="0">
              <a:defRPr sz="1000">
                <a:solidFill>
                  <a:schemeClr val="bg1"/>
                </a:solidFill>
              </a:defRPr>
            </a:lvl3pPr>
            <a:lvl4pPr marL="0">
              <a:defRPr sz="1000">
                <a:solidFill>
                  <a:schemeClr val="bg1"/>
                </a:solidFill>
              </a:defRPr>
            </a:lvl4pPr>
            <a:lvl5pPr marL="0">
              <a:defRPr sz="1000">
                <a:solidFill>
                  <a:schemeClr val="bg1"/>
                </a:solidFill>
              </a:defRPr>
            </a:lvl5pPr>
            <a:lvl6pPr marL="0">
              <a:defRPr sz="1000">
                <a:solidFill>
                  <a:schemeClr val="bg1"/>
                </a:solidFill>
              </a:defRPr>
            </a:lvl6pPr>
            <a:lvl7pPr marL="0">
              <a:defRPr sz="1000">
                <a:solidFill>
                  <a:schemeClr val="bg1"/>
                </a:solidFill>
              </a:defRPr>
            </a:lvl7pPr>
            <a:lvl8pPr marL="0">
              <a:defRPr sz="1000">
                <a:solidFill>
                  <a:schemeClr val="bg1"/>
                </a:solidFill>
              </a:defRPr>
            </a:lvl8pPr>
            <a:lvl9pPr marL="0">
              <a:defRPr sz="1000">
                <a:solidFill>
                  <a:schemeClr val="bg1"/>
                </a:solidFill>
              </a:defRPr>
            </a:lvl9pPr>
          </a:lstStyle>
          <a:p>
            <a:fld id="{2650822F-7AF6-4EC2-806F-70657EEE0F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EFC77EF-2327-1A44-A3C5-64BFFEC80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267" y="6298453"/>
            <a:ext cx="502708" cy="36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99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_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FF13FA2-B158-5044-B70F-C61F1D3645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025" y="1676400"/>
            <a:ext cx="7446963" cy="4291012"/>
          </a:xfrm>
        </p:spPr>
        <p:txBody>
          <a:bodyPr tIns="548640" bIns="0" anchor="t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cap="all" spc="3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3200" b="1" spc="3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3200" b="1" spc="300">
                <a:solidFill>
                  <a:schemeClr val="bg1"/>
                </a:solidFill>
              </a:defRPr>
            </a:lvl5pPr>
            <a:lvl6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1" spc="300">
                <a:solidFill>
                  <a:schemeClr val="bg1"/>
                </a:solidFill>
              </a:defRPr>
            </a:lvl6pPr>
            <a:lvl7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1" spc="300">
                <a:solidFill>
                  <a:schemeClr val="bg1"/>
                </a:solidFill>
              </a:defRPr>
            </a:lvl7pPr>
            <a:lvl8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1" spc="300">
                <a:solidFill>
                  <a:schemeClr val="bg1"/>
                </a:solidFill>
              </a:defRPr>
            </a:lvl8pPr>
            <a:lvl9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1" spc="3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171222A-62E2-2B40-AC0A-40A391325C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1187" y="6385635"/>
            <a:ext cx="1038688" cy="1819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  <a:lvl2pPr marL="0">
              <a:defRPr sz="1000">
                <a:solidFill>
                  <a:schemeClr val="bg1"/>
                </a:solidFill>
              </a:defRPr>
            </a:lvl2pPr>
            <a:lvl3pPr marL="0">
              <a:defRPr sz="1000">
                <a:solidFill>
                  <a:schemeClr val="bg1"/>
                </a:solidFill>
              </a:defRPr>
            </a:lvl3pPr>
            <a:lvl4pPr marL="0">
              <a:defRPr sz="1000">
                <a:solidFill>
                  <a:schemeClr val="bg1"/>
                </a:solidFill>
              </a:defRPr>
            </a:lvl4pPr>
            <a:lvl5pPr marL="0">
              <a:defRPr sz="1000">
                <a:solidFill>
                  <a:schemeClr val="bg1"/>
                </a:solidFill>
              </a:defRPr>
            </a:lvl5pPr>
            <a:lvl6pPr marL="0">
              <a:defRPr sz="1000">
                <a:solidFill>
                  <a:schemeClr val="bg1"/>
                </a:solidFill>
              </a:defRPr>
            </a:lvl6pPr>
            <a:lvl7pPr marL="0">
              <a:defRPr sz="1000">
                <a:solidFill>
                  <a:schemeClr val="bg1"/>
                </a:solidFill>
              </a:defRPr>
            </a:lvl7pPr>
            <a:lvl8pPr marL="0">
              <a:defRPr sz="1000">
                <a:solidFill>
                  <a:schemeClr val="bg1"/>
                </a:solidFill>
              </a:defRPr>
            </a:lvl8pPr>
            <a:lvl9pPr marL="0">
              <a:defRPr sz="1000">
                <a:solidFill>
                  <a:schemeClr val="bg1"/>
                </a:solidFill>
              </a:defRPr>
            </a:lvl9pPr>
          </a:lstStyle>
          <a:p>
            <a:r>
              <a:rPr lang="en-US"/>
              <a:t>Month dd, yyyy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479BE39-9811-A845-92EA-4E75C00B42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384707"/>
            <a:ext cx="3155950" cy="18380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  <a:lvl2pPr marL="0"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 marL="0">
              <a:defRPr sz="1000">
                <a:solidFill>
                  <a:schemeClr val="bg1"/>
                </a:solidFill>
              </a:defRPr>
            </a:lvl4pPr>
            <a:lvl5pPr marL="0">
              <a:defRPr sz="1000">
                <a:solidFill>
                  <a:schemeClr val="bg1"/>
                </a:solidFill>
              </a:defRPr>
            </a:lvl5pPr>
            <a:lvl6pPr marL="0">
              <a:defRPr sz="1000">
                <a:solidFill>
                  <a:schemeClr val="bg1"/>
                </a:solidFill>
              </a:defRPr>
            </a:lvl6pPr>
            <a:lvl7pPr marL="0">
              <a:defRPr sz="1000">
                <a:solidFill>
                  <a:schemeClr val="bg1"/>
                </a:solidFill>
              </a:defRPr>
            </a:lvl7pPr>
            <a:lvl8pPr marL="0">
              <a:defRPr sz="1000">
                <a:solidFill>
                  <a:schemeClr val="bg1"/>
                </a:solidFill>
              </a:defRPr>
            </a:lvl8pPr>
            <a:lvl9pPr>
              <a:defRPr sz="1000">
                <a:solidFill>
                  <a:schemeClr val="bg1"/>
                </a:solidFill>
              </a:defRPr>
            </a:lvl9pPr>
          </a:lstStyle>
          <a:p>
            <a:pPr indent="-3657600"/>
            <a:r>
              <a:rPr lang="en-US"/>
              <a:t>Modify with Insert &gt; Header &amp; Footer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F7F99F6-59C6-0D4F-BD97-66606F42C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6740" y="6400799"/>
            <a:ext cx="457660" cy="16678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  <a:lvl2pPr marL="0">
              <a:defRPr sz="1000">
                <a:solidFill>
                  <a:schemeClr val="bg1"/>
                </a:solidFill>
              </a:defRPr>
            </a:lvl2pPr>
            <a:lvl3pPr marL="0">
              <a:defRPr sz="1000">
                <a:solidFill>
                  <a:schemeClr val="bg1"/>
                </a:solidFill>
              </a:defRPr>
            </a:lvl3pPr>
            <a:lvl4pPr marL="0">
              <a:defRPr sz="1000">
                <a:solidFill>
                  <a:schemeClr val="bg1"/>
                </a:solidFill>
              </a:defRPr>
            </a:lvl4pPr>
            <a:lvl5pPr marL="0">
              <a:defRPr sz="1000">
                <a:solidFill>
                  <a:schemeClr val="bg1"/>
                </a:solidFill>
              </a:defRPr>
            </a:lvl5pPr>
            <a:lvl6pPr marL="0">
              <a:defRPr sz="1000">
                <a:solidFill>
                  <a:schemeClr val="bg1"/>
                </a:solidFill>
              </a:defRPr>
            </a:lvl6pPr>
            <a:lvl7pPr marL="0">
              <a:defRPr sz="1000">
                <a:solidFill>
                  <a:schemeClr val="bg1"/>
                </a:solidFill>
              </a:defRPr>
            </a:lvl7pPr>
            <a:lvl8pPr marL="0">
              <a:defRPr sz="1000">
                <a:solidFill>
                  <a:schemeClr val="bg1"/>
                </a:solidFill>
              </a:defRPr>
            </a:lvl8pPr>
            <a:lvl9pPr marL="0">
              <a:defRPr sz="1000">
                <a:solidFill>
                  <a:schemeClr val="bg1"/>
                </a:solidFill>
              </a:defRPr>
            </a:lvl9pPr>
          </a:lstStyle>
          <a:p>
            <a:fld id="{2650822F-7AF6-4EC2-806F-70657EEE0F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6E94CA-9A97-AE45-9488-0838716F2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267" y="6298453"/>
            <a:ext cx="502708" cy="36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53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3ED86E7B-16C8-844F-BCAE-713DAE03A9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33550" y="1143000"/>
            <a:ext cx="8724900" cy="4824411"/>
          </a:xfrm>
        </p:spPr>
        <p:txBody>
          <a:bodyPr tIns="0" bIns="0" anchor="t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0" spc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0" spc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0" spc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3200" b="0" spc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3200" b="0" spc="0">
                <a:solidFill>
                  <a:schemeClr val="bg1"/>
                </a:solidFill>
              </a:defRPr>
            </a:lvl5pPr>
            <a:lvl6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0" spc="0">
                <a:solidFill>
                  <a:schemeClr val="bg1"/>
                </a:solidFill>
              </a:defRPr>
            </a:lvl6pPr>
            <a:lvl7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0" spc="0">
                <a:solidFill>
                  <a:schemeClr val="bg1"/>
                </a:solidFill>
              </a:defRPr>
            </a:lvl7pPr>
            <a:lvl8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0" spc="0">
                <a:solidFill>
                  <a:schemeClr val="bg1"/>
                </a:solidFill>
              </a:defRPr>
            </a:lvl8pPr>
            <a:lvl9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0" spc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4F10D2B-84D1-504A-8D1D-E214A1D340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1187" y="6385635"/>
            <a:ext cx="1038688" cy="1819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  <a:lvl2pPr marL="0">
              <a:defRPr sz="1000">
                <a:solidFill>
                  <a:schemeClr val="bg1"/>
                </a:solidFill>
              </a:defRPr>
            </a:lvl2pPr>
            <a:lvl3pPr marL="0">
              <a:defRPr sz="1000">
                <a:solidFill>
                  <a:schemeClr val="bg1"/>
                </a:solidFill>
              </a:defRPr>
            </a:lvl3pPr>
            <a:lvl4pPr marL="0">
              <a:defRPr sz="1000">
                <a:solidFill>
                  <a:schemeClr val="bg1"/>
                </a:solidFill>
              </a:defRPr>
            </a:lvl4pPr>
            <a:lvl5pPr marL="0">
              <a:defRPr sz="1000">
                <a:solidFill>
                  <a:schemeClr val="bg1"/>
                </a:solidFill>
              </a:defRPr>
            </a:lvl5pPr>
            <a:lvl6pPr marL="0">
              <a:defRPr sz="1000">
                <a:solidFill>
                  <a:schemeClr val="bg1"/>
                </a:solidFill>
              </a:defRPr>
            </a:lvl6pPr>
            <a:lvl7pPr marL="0">
              <a:defRPr sz="1000">
                <a:solidFill>
                  <a:schemeClr val="bg1"/>
                </a:solidFill>
              </a:defRPr>
            </a:lvl7pPr>
            <a:lvl8pPr marL="0">
              <a:defRPr sz="1000">
                <a:solidFill>
                  <a:schemeClr val="bg1"/>
                </a:solidFill>
              </a:defRPr>
            </a:lvl8pPr>
            <a:lvl9pPr marL="0">
              <a:defRPr sz="1000">
                <a:solidFill>
                  <a:schemeClr val="bg1"/>
                </a:solidFill>
              </a:defRPr>
            </a:lvl9pPr>
          </a:lstStyle>
          <a:p>
            <a:r>
              <a:rPr lang="en-US"/>
              <a:t>Month dd, yyyy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8A8C4B1-86F2-2D4C-ADEE-9AE226E883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384707"/>
            <a:ext cx="3155950" cy="18380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  <a:lvl2pPr marL="0"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 marL="0">
              <a:defRPr sz="1000">
                <a:solidFill>
                  <a:schemeClr val="bg1"/>
                </a:solidFill>
              </a:defRPr>
            </a:lvl4pPr>
            <a:lvl5pPr marL="0">
              <a:defRPr sz="1000">
                <a:solidFill>
                  <a:schemeClr val="bg1"/>
                </a:solidFill>
              </a:defRPr>
            </a:lvl5pPr>
            <a:lvl6pPr marL="0">
              <a:defRPr sz="1000">
                <a:solidFill>
                  <a:schemeClr val="bg1"/>
                </a:solidFill>
              </a:defRPr>
            </a:lvl6pPr>
            <a:lvl7pPr marL="0">
              <a:defRPr sz="1000">
                <a:solidFill>
                  <a:schemeClr val="bg1"/>
                </a:solidFill>
              </a:defRPr>
            </a:lvl7pPr>
            <a:lvl8pPr marL="0">
              <a:defRPr sz="1000">
                <a:solidFill>
                  <a:schemeClr val="bg1"/>
                </a:solidFill>
              </a:defRPr>
            </a:lvl8pPr>
            <a:lvl9pPr>
              <a:defRPr sz="1000">
                <a:solidFill>
                  <a:schemeClr val="bg1"/>
                </a:solidFill>
              </a:defRPr>
            </a:lvl9pPr>
          </a:lstStyle>
          <a:p>
            <a:pPr indent="-3657600"/>
            <a:r>
              <a:rPr lang="en-US"/>
              <a:t>Modify with Insert &gt; Header &amp; Footer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1C17A88-B5A4-5046-8CAE-CC14F5E1AB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6740" y="6400799"/>
            <a:ext cx="457660" cy="16678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  <a:lvl2pPr marL="0">
              <a:defRPr sz="1000">
                <a:solidFill>
                  <a:schemeClr val="bg1"/>
                </a:solidFill>
              </a:defRPr>
            </a:lvl2pPr>
            <a:lvl3pPr marL="0">
              <a:defRPr sz="1000">
                <a:solidFill>
                  <a:schemeClr val="bg1"/>
                </a:solidFill>
              </a:defRPr>
            </a:lvl3pPr>
            <a:lvl4pPr marL="0">
              <a:defRPr sz="1000">
                <a:solidFill>
                  <a:schemeClr val="bg1"/>
                </a:solidFill>
              </a:defRPr>
            </a:lvl4pPr>
            <a:lvl5pPr marL="0">
              <a:defRPr sz="1000">
                <a:solidFill>
                  <a:schemeClr val="bg1"/>
                </a:solidFill>
              </a:defRPr>
            </a:lvl5pPr>
            <a:lvl6pPr marL="0">
              <a:defRPr sz="1000">
                <a:solidFill>
                  <a:schemeClr val="bg1"/>
                </a:solidFill>
              </a:defRPr>
            </a:lvl6pPr>
            <a:lvl7pPr marL="0">
              <a:defRPr sz="1000">
                <a:solidFill>
                  <a:schemeClr val="bg1"/>
                </a:solidFill>
              </a:defRPr>
            </a:lvl7pPr>
            <a:lvl8pPr marL="0">
              <a:defRPr sz="1000">
                <a:solidFill>
                  <a:schemeClr val="bg1"/>
                </a:solidFill>
              </a:defRPr>
            </a:lvl8pPr>
            <a:lvl9pPr marL="0">
              <a:defRPr sz="1000">
                <a:solidFill>
                  <a:schemeClr val="bg1"/>
                </a:solidFill>
              </a:defRPr>
            </a:lvl9pPr>
          </a:lstStyle>
          <a:p>
            <a:fld id="{2650822F-7AF6-4EC2-806F-70657EEE0F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53206A-AE05-B14C-9E42-81561B9BC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267" y="6298453"/>
            <a:ext cx="502708" cy="36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10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4B17A9-E68E-4075-B593-A387AA516C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025" y="1676400"/>
            <a:ext cx="8720138" cy="4291013"/>
          </a:xfrm>
        </p:spPr>
        <p:txBody>
          <a:bodyPr/>
          <a:lstStyle>
            <a:lvl1pPr marL="457200" indent="-457200">
              <a:lnSpc>
                <a:spcPts val="2400"/>
              </a:lnSpc>
              <a:spcAft>
                <a:spcPts val="600"/>
              </a:spcAft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457200" indent="-455613">
              <a:lnSpc>
                <a:spcPts val="2200"/>
              </a:lnSpc>
              <a:spcAft>
                <a:spcPts val="600"/>
              </a:spcAft>
              <a:buFont typeface="+mj-lt"/>
              <a:buAutoNum type="arabicPeriod"/>
              <a:tabLst/>
              <a:defRPr sz="1800">
                <a:solidFill>
                  <a:schemeClr val="bg1"/>
                </a:solidFill>
              </a:defRPr>
            </a:lvl2pPr>
            <a:lvl3pPr marL="457200" indent="-455613">
              <a:lnSpc>
                <a:spcPts val="2200"/>
              </a:lnSpc>
              <a:buFont typeface="+mj-lt"/>
              <a:buAutoNum type="arabicPeriod"/>
              <a:tabLst/>
              <a:defRPr sz="1800">
                <a:solidFill>
                  <a:schemeClr val="bg1"/>
                </a:solidFill>
              </a:defRPr>
            </a:lvl3pPr>
            <a:lvl4pPr marL="457200" indent="-457200">
              <a:lnSpc>
                <a:spcPts val="2200"/>
              </a:lnSpc>
              <a:spcAft>
                <a:spcPts val="600"/>
              </a:spcAft>
              <a:buFont typeface="+mj-lt"/>
              <a:buAutoNum type="arabicPeriod"/>
              <a:defRPr sz="1800" b="0">
                <a:solidFill>
                  <a:schemeClr val="bg1"/>
                </a:solidFill>
              </a:defRPr>
            </a:lvl4pPr>
            <a:lvl5pPr marL="457200" indent="-457200">
              <a:lnSpc>
                <a:spcPts val="2200"/>
              </a:lnSpc>
              <a:spcAft>
                <a:spcPts val="600"/>
              </a:spcAft>
              <a:buFont typeface="+mj-lt"/>
              <a:buAutoNum type="arabicPeriod"/>
              <a:defRPr sz="1800" b="0">
                <a:solidFill>
                  <a:schemeClr val="bg1"/>
                </a:solidFill>
              </a:defRPr>
            </a:lvl5pPr>
            <a:lvl6pPr marL="457200" indent="-457200">
              <a:lnSpc>
                <a:spcPts val="2200"/>
              </a:lnSpc>
              <a:spcAft>
                <a:spcPts val="600"/>
              </a:spcAft>
              <a:buFont typeface="+mj-lt"/>
              <a:buAutoNum type="arabicPeriod"/>
              <a:defRPr sz="1800" b="0">
                <a:solidFill>
                  <a:schemeClr val="bg1"/>
                </a:solidFill>
              </a:defRPr>
            </a:lvl6pPr>
            <a:lvl7pPr marL="457200" indent="-457200">
              <a:lnSpc>
                <a:spcPts val="2200"/>
              </a:lnSpc>
              <a:spcAft>
                <a:spcPts val="600"/>
              </a:spcAft>
              <a:buFont typeface="+mj-lt"/>
              <a:buAutoNum type="arabicPeriod"/>
              <a:defRPr sz="1800" b="0">
                <a:solidFill>
                  <a:schemeClr val="bg1"/>
                </a:solidFill>
              </a:defRPr>
            </a:lvl7pPr>
            <a:lvl8pPr marL="457200" indent="-457200">
              <a:lnSpc>
                <a:spcPts val="2200"/>
              </a:lnSpc>
              <a:spcAft>
                <a:spcPts val="600"/>
              </a:spcAft>
              <a:buFont typeface="+mj-lt"/>
              <a:buAutoNum type="arabicPeriod"/>
              <a:defRPr sz="1800" b="0">
                <a:solidFill>
                  <a:schemeClr val="bg1"/>
                </a:solidFill>
              </a:defRPr>
            </a:lvl8pPr>
            <a:lvl9pPr marL="457200" indent="-455613">
              <a:lnSpc>
                <a:spcPts val="2200"/>
              </a:lnSpc>
              <a:spcAft>
                <a:spcPts val="600"/>
              </a:spcAft>
              <a:buFont typeface="+mj-lt"/>
              <a:buAutoNum type="arabicPeriod"/>
              <a:tabLst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614CF2-EA26-D144-8A18-DF92700D27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37E55DF-CA8A-3343-8F36-4D37764D44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1187" y="6385635"/>
            <a:ext cx="1038688" cy="1819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  <a:lvl2pPr marL="0">
              <a:defRPr sz="1000">
                <a:solidFill>
                  <a:schemeClr val="bg1"/>
                </a:solidFill>
              </a:defRPr>
            </a:lvl2pPr>
            <a:lvl3pPr marL="0">
              <a:defRPr sz="1000">
                <a:solidFill>
                  <a:schemeClr val="bg1"/>
                </a:solidFill>
              </a:defRPr>
            </a:lvl3pPr>
            <a:lvl4pPr marL="0">
              <a:defRPr sz="1000">
                <a:solidFill>
                  <a:schemeClr val="bg1"/>
                </a:solidFill>
              </a:defRPr>
            </a:lvl4pPr>
            <a:lvl5pPr marL="0">
              <a:defRPr sz="1000">
                <a:solidFill>
                  <a:schemeClr val="bg1"/>
                </a:solidFill>
              </a:defRPr>
            </a:lvl5pPr>
            <a:lvl6pPr marL="0">
              <a:defRPr sz="1000">
                <a:solidFill>
                  <a:schemeClr val="bg1"/>
                </a:solidFill>
              </a:defRPr>
            </a:lvl6pPr>
            <a:lvl7pPr marL="0">
              <a:defRPr sz="1000">
                <a:solidFill>
                  <a:schemeClr val="bg1"/>
                </a:solidFill>
              </a:defRPr>
            </a:lvl7pPr>
            <a:lvl8pPr marL="0">
              <a:defRPr sz="1000">
                <a:solidFill>
                  <a:schemeClr val="bg1"/>
                </a:solidFill>
              </a:defRPr>
            </a:lvl8pPr>
            <a:lvl9pPr marL="0">
              <a:defRPr sz="1000">
                <a:solidFill>
                  <a:schemeClr val="bg1"/>
                </a:solidFill>
              </a:defRPr>
            </a:lvl9pPr>
          </a:lstStyle>
          <a:p>
            <a:r>
              <a:rPr lang="en-US"/>
              <a:t>Month dd, yyyy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77374A-F59C-7046-A1E3-FFD39ABB3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384707"/>
            <a:ext cx="3155950" cy="18380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  <a:lvl2pPr marL="0"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 marL="0">
              <a:defRPr sz="1000">
                <a:solidFill>
                  <a:schemeClr val="bg1"/>
                </a:solidFill>
              </a:defRPr>
            </a:lvl4pPr>
            <a:lvl5pPr marL="0">
              <a:defRPr sz="1000">
                <a:solidFill>
                  <a:schemeClr val="bg1"/>
                </a:solidFill>
              </a:defRPr>
            </a:lvl5pPr>
            <a:lvl6pPr marL="0">
              <a:defRPr sz="1000">
                <a:solidFill>
                  <a:schemeClr val="bg1"/>
                </a:solidFill>
              </a:defRPr>
            </a:lvl6pPr>
            <a:lvl7pPr marL="0">
              <a:defRPr sz="1000">
                <a:solidFill>
                  <a:schemeClr val="bg1"/>
                </a:solidFill>
              </a:defRPr>
            </a:lvl7pPr>
            <a:lvl8pPr marL="0">
              <a:defRPr sz="1000">
                <a:solidFill>
                  <a:schemeClr val="bg1"/>
                </a:solidFill>
              </a:defRPr>
            </a:lvl8pPr>
            <a:lvl9pPr>
              <a:defRPr sz="1000">
                <a:solidFill>
                  <a:schemeClr val="bg1"/>
                </a:solidFill>
              </a:defRPr>
            </a:lvl9pPr>
          </a:lstStyle>
          <a:p>
            <a:pPr indent="-3657600"/>
            <a:r>
              <a:rPr lang="en-US"/>
              <a:t>Modify with Insert &gt; Header &amp; Footer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D1272F-96F9-6949-BCC8-A32A83B34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6740" y="6400799"/>
            <a:ext cx="457660" cy="16678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  <a:lvl2pPr marL="0">
              <a:defRPr sz="1000">
                <a:solidFill>
                  <a:schemeClr val="bg1"/>
                </a:solidFill>
              </a:defRPr>
            </a:lvl2pPr>
            <a:lvl3pPr marL="0">
              <a:defRPr sz="1000">
                <a:solidFill>
                  <a:schemeClr val="bg1"/>
                </a:solidFill>
              </a:defRPr>
            </a:lvl3pPr>
            <a:lvl4pPr marL="0">
              <a:defRPr sz="1000">
                <a:solidFill>
                  <a:schemeClr val="bg1"/>
                </a:solidFill>
              </a:defRPr>
            </a:lvl4pPr>
            <a:lvl5pPr marL="0">
              <a:defRPr sz="1000">
                <a:solidFill>
                  <a:schemeClr val="bg1"/>
                </a:solidFill>
              </a:defRPr>
            </a:lvl5pPr>
            <a:lvl6pPr marL="0">
              <a:defRPr sz="1000">
                <a:solidFill>
                  <a:schemeClr val="bg1"/>
                </a:solidFill>
              </a:defRPr>
            </a:lvl6pPr>
            <a:lvl7pPr marL="0">
              <a:defRPr sz="1000">
                <a:solidFill>
                  <a:schemeClr val="bg1"/>
                </a:solidFill>
              </a:defRPr>
            </a:lvl7pPr>
            <a:lvl8pPr marL="0">
              <a:defRPr sz="1000">
                <a:solidFill>
                  <a:schemeClr val="bg1"/>
                </a:solidFill>
              </a:defRPr>
            </a:lvl8pPr>
            <a:lvl9pPr marL="0">
              <a:defRPr sz="1000">
                <a:solidFill>
                  <a:schemeClr val="bg1"/>
                </a:solidFill>
              </a:defRPr>
            </a:lvl9pPr>
          </a:lstStyle>
          <a:p>
            <a:fld id="{2650822F-7AF6-4EC2-806F-70657EEE0F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C1AB254-5101-3245-8942-F9484DAEE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267" y="6298453"/>
            <a:ext cx="502708" cy="36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29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4E11833-E395-F046-844B-36FA287F1B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4026" y="1676401"/>
            <a:ext cx="11277600" cy="42910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1B5291B-E9DF-2D44-9EC0-C08FF2678E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4025" y="1143000"/>
            <a:ext cx="11283950" cy="533402"/>
          </a:xfrm>
        </p:spPr>
        <p:txBody>
          <a:bodyPr tIns="0" bIns="0" anchor="t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5pPr>
            <a:lvl6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6pPr>
            <a:lvl7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7pPr>
            <a:lvl8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8pPr>
            <a:lvl9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BF3639C7-65E2-9C41-920C-D1A28E1827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1187" y="6385635"/>
            <a:ext cx="1038688" cy="1819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 marL="0"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 marL="0">
              <a:defRPr sz="1000">
                <a:solidFill>
                  <a:schemeClr val="accent5"/>
                </a:solidFill>
              </a:defRPr>
            </a:lvl9pPr>
          </a:lstStyle>
          <a:p>
            <a:r>
              <a:rPr lang="en-US"/>
              <a:t>Month dd, yyyy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9592CFF5-8B1A-3A47-93E2-D9B1C5DEF7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384707"/>
            <a:ext cx="3155950" cy="18380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>
              <a:defRPr sz="1000">
                <a:solidFill>
                  <a:schemeClr val="accent5"/>
                </a:solidFill>
              </a:defRPr>
            </a:lvl9pPr>
          </a:lstStyle>
          <a:p>
            <a:pPr indent="-3657600"/>
            <a:r>
              <a:rPr lang="en-US"/>
              <a:t>Modify with Insert &gt; Header &amp; Footer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23D57EDE-6337-EA4C-B9A0-382B929FD0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6740" y="6400799"/>
            <a:ext cx="457660" cy="16678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 marL="0"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 marL="0">
              <a:defRPr sz="1000">
                <a:solidFill>
                  <a:schemeClr val="accent5"/>
                </a:solidFill>
              </a:defRPr>
            </a:lvl9pPr>
          </a:lstStyle>
          <a:p>
            <a:fld id="{2650822F-7AF6-4EC2-806F-70657EEE0F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21C641-697A-EE44-8E39-D8147741B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267" y="6311900"/>
            <a:ext cx="502708" cy="361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4A3027-7572-3C48-BE88-754B62387F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3196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3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4E11833-E395-F046-844B-36FA287F1B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4026" y="1676399"/>
            <a:ext cx="3616324" cy="4291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36E2A5-3F66-5C45-9442-3CA7FDB0ED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1EA1CC1-89EE-1F4E-B7E9-CB5E49594A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4025" y="1143000"/>
            <a:ext cx="11283950" cy="533402"/>
          </a:xfrm>
        </p:spPr>
        <p:txBody>
          <a:bodyPr tIns="0" bIns="0" anchor="t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5pPr>
            <a:lvl6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6pPr>
            <a:lvl7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7pPr>
            <a:lvl8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8pPr>
            <a:lvl9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4CACA80-223F-244F-B65D-4C2E93D773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7362" y="1676400"/>
            <a:ext cx="3603626" cy="4291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86164180-7794-6545-8EC9-5BFBF4A4233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8001" y="1698169"/>
            <a:ext cx="3609974" cy="4291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3ED4F77F-882B-E147-AE9D-164B0AB8C2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1187" y="6385635"/>
            <a:ext cx="1038688" cy="1819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 marL="0"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 marL="0">
              <a:defRPr sz="1000">
                <a:solidFill>
                  <a:schemeClr val="accent5"/>
                </a:solidFill>
              </a:defRPr>
            </a:lvl9pPr>
          </a:lstStyle>
          <a:p>
            <a:r>
              <a:rPr lang="en-US"/>
              <a:t>Month dd, yyyy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0450B37C-4C33-AC42-8741-F74B954CD1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384707"/>
            <a:ext cx="3155950" cy="18380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>
              <a:defRPr sz="1000">
                <a:solidFill>
                  <a:schemeClr val="accent5"/>
                </a:solidFill>
              </a:defRPr>
            </a:lvl9pPr>
          </a:lstStyle>
          <a:p>
            <a:pPr indent="-3657600"/>
            <a:r>
              <a:rPr lang="en-US"/>
              <a:t>Modify with Insert &gt; Header &amp; Footer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2E32637-3199-7B4A-8FBF-EA02255EE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6740" y="6400799"/>
            <a:ext cx="457660" cy="16678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 marL="0"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 marL="0">
              <a:defRPr sz="1000">
                <a:solidFill>
                  <a:schemeClr val="accent5"/>
                </a:solidFill>
              </a:defRPr>
            </a:lvl9pPr>
          </a:lstStyle>
          <a:p>
            <a:fld id="{2650822F-7AF6-4EC2-806F-70657EEE0F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45D1F0-061A-774D-896A-3C57D379C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267" y="6311900"/>
            <a:ext cx="502708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461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3 col, 1co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4E11833-E395-F046-844B-36FA287F1B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4025" y="1676399"/>
            <a:ext cx="3616325" cy="4291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F77314-9DF6-CB49-8909-F7348E0376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16775ED-CDAB-4C4C-B284-C74C0D50EF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4025" y="1143000"/>
            <a:ext cx="11283950" cy="533402"/>
          </a:xfrm>
        </p:spPr>
        <p:txBody>
          <a:bodyPr tIns="0" bIns="0" anchor="t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5pPr>
            <a:lvl6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6pPr>
            <a:lvl7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7pPr>
            <a:lvl8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8pPr>
            <a:lvl9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51E88808-72C3-D642-A3E3-82C56391EA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00312" y="1676399"/>
            <a:ext cx="3600676" cy="4291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254F88D-2482-204B-9A08-CED9556C07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8000" y="1676400"/>
            <a:ext cx="4057650" cy="4291014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94BCD5B7-4C81-0641-A0A1-D0C6B67E6B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1187" y="6385635"/>
            <a:ext cx="1038688" cy="1819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 marL="0"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 marL="0">
              <a:defRPr sz="1000">
                <a:solidFill>
                  <a:schemeClr val="accent5"/>
                </a:solidFill>
              </a:defRPr>
            </a:lvl9pPr>
          </a:lstStyle>
          <a:p>
            <a:r>
              <a:rPr lang="en-US"/>
              <a:t>Month dd, yyyy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3A57CEE-2921-284B-8484-29B6242411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384707"/>
            <a:ext cx="3155950" cy="18380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>
              <a:defRPr sz="1000">
                <a:solidFill>
                  <a:schemeClr val="accent5"/>
                </a:solidFill>
              </a:defRPr>
            </a:lvl9pPr>
          </a:lstStyle>
          <a:p>
            <a:pPr indent="-3657600"/>
            <a:r>
              <a:rPr lang="en-US"/>
              <a:t>Modify with Insert &gt; Header &amp; Footer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A62C5713-9891-3F4A-AA82-FB3A08CC8F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6740" y="6400799"/>
            <a:ext cx="457660" cy="16678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 marL="0"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 marL="0">
              <a:defRPr sz="1000">
                <a:solidFill>
                  <a:schemeClr val="accent5"/>
                </a:solidFill>
              </a:defRPr>
            </a:lvl9pPr>
          </a:lstStyle>
          <a:p>
            <a:fld id="{2650822F-7AF6-4EC2-806F-70657EEE0F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6378BB5-5D50-AF45-BD25-6D371E945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267" y="6311900"/>
            <a:ext cx="502708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16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A2FF602-73C6-D041-8517-F40B2E5127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49875" y="3015048"/>
            <a:ext cx="6388100" cy="1722049"/>
          </a:xfrm>
          <a:noFill/>
        </p:spPr>
        <p:txBody>
          <a:bodyPr lIns="0" tIns="0" bIns="91440" anchor="b" anchorCtr="0">
            <a:noAutofit/>
          </a:bodyPr>
          <a:lstStyle>
            <a:lvl1pPr>
              <a:lnSpc>
                <a:spcPts val="3800"/>
              </a:lnSpc>
              <a:spcAft>
                <a:spcPts val="0"/>
              </a:spcAft>
              <a:defRPr sz="3200" b="1" cap="all" spc="300" baseline="0">
                <a:solidFill>
                  <a:schemeClr val="bg1"/>
                </a:solidFill>
              </a:defRPr>
            </a:lvl1pPr>
            <a:lvl2pPr marL="0" indent="0">
              <a:lnSpc>
                <a:spcPts val="3800"/>
              </a:lnSpc>
              <a:spcAft>
                <a:spcPts val="0"/>
              </a:spcAft>
              <a:buNone/>
              <a:defRPr sz="3200" b="1" spc="300">
                <a:solidFill>
                  <a:schemeClr val="bg1"/>
                </a:solidFill>
              </a:defRPr>
            </a:lvl2pPr>
            <a:lvl3pPr marL="0" indent="0">
              <a:lnSpc>
                <a:spcPts val="3800"/>
              </a:lnSpc>
              <a:spcAft>
                <a:spcPts val="0"/>
              </a:spcAft>
              <a:buNone/>
              <a:defRPr sz="3200" b="1" spc="300">
                <a:solidFill>
                  <a:schemeClr val="bg1"/>
                </a:solidFill>
              </a:defRPr>
            </a:lvl3pPr>
            <a:lvl4pPr marL="0" indent="0">
              <a:lnSpc>
                <a:spcPts val="38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bg1"/>
                </a:solidFill>
              </a:defRPr>
            </a:lvl4pPr>
            <a:lvl5pPr marL="0" indent="0">
              <a:lnSpc>
                <a:spcPts val="38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bg1"/>
                </a:solidFill>
              </a:defRPr>
            </a:lvl5pPr>
            <a:lvl6pPr marL="0" indent="0">
              <a:lnSpc>
                <a:spcPts val="38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bg1"/>
                </a:solidFill>
              </a:defRPr>
            </a:lvl6pPr>
            <a:lvl7pPr marL="0" indent="0">
              <a:lnSpc>
                <a:spcPts val="38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bg1"/>
                </a:solidFill>
              </a:defRPr>
            </a:lvl7pPr>
            <a:lvl8pPr marL="0" indent="0">
              <a:lnSpc>
                <a:spcPts val="38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bg1"/>
                </a:solidFill>
              </a:defRPr>
            </a:lvl8pPr>
            <a:lvl9pPr marL="0" indent="0">
              <a:lnSpc>
                <a:spcPts val="38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bg1"/>
                </a:solidFill>
              </a:defRPr>
            </a:lvl9pPr>
          </a:lstStyle>
          <a:p>
            <a:pPr lvl="8"/>
            <a:r>
              <a:rPr lang="en-US"/>
              <a:t>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17B5E4E-34D8-5147-A0FF-9F42CC7E42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49875" y="4781549"/>
            <a:ext cx="6388100" cy="284721"/>
          </a:xfrm>
          <a:noFill/>
        </p:spPr>
        <p:txBody>
          <a:bodyPr lIns="0" tIns="0" rIns="0">
            <a:noAutofit/>
          </a:bodyPr>
          <a:lstStyle>
            <a:lvl1pPr>
              <a:lnSpc>
                <a:spcPts val="2200"/>
              </a:lnSpc>
              <a:spcAft>
                <a:spcPts val="0"/>
              </a:spcAft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ts val="2200"/>
              </a:lnSpc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2pPr>
            <a:lvl3pPr marL="0" indent="0">
              <a:lnSpc>
                <a:spcPts val="2200"/>
              </a:lnSpc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3pPr>
            <a:lvl4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4pPr>
            <a:lvl5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5pPr>
            <a:lvl6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6pPr>
            <a:lvl7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7pPr>
            <a:lvl8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8pPr>
            <a:lvl9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18">
            <a:extLst>
              <a:ext uri="{FF2B5EF4-FFF2-40B4-BE49-F238E27FC236}">
                <a16:creationId xmlns:a16="http://schemas.microsoft.com/office/drawing/2014/main" id="{6B58E97C-66FD-8F49-988C-E83026EB1C59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5349875" y="5066270"/>
            <a:ext cx="6388100" cy="901143"/>
          </a:xfrm>
        </p:spPr>
        <p:txBody>
          <a:bodyPr lIns="0" anchor="t" anchorCtr="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>
                <a:solidFill>
                  <a:schemeClr val="bg1"/>
                </a:solidFill>
              </a:defRPr>
            </a:lvl6pPr>
            <a:lvl7pPr>
              <a:defRPr sz="1600">
                <a:solidFill>
                  <a:schemeClr val="bg1"/>
                </a:solidFill>
              </a:defRPr>
            </a:lvl7pPr>
            <a:lvl8pPr>
              <a:defRPr sz="1600">
                <a:solidFill>
                  <a:schemeClr val="bg1"/>
                </a:solidFill>
              </a:defRPr>
            </a:lvl8pPr>
            <a:lvl9pPr>
              <a:defRPr sz="1600">
                <a:solidFill>
                  <a:schemeClr val="bg1"/>
                </a:solidFill>
              </a:defRPr>
            </a:lvl9pPr>
          </a:lstStyle>
          <a:p>
            <a:r>
              <a:rPr lang="en-US"/>
              <a:t>Month dd, yyyy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9BDFA03-41BC-3846-AF1D-7C016CC7F8F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49875" y="1676400"/>
            <a:ext cx="6388100" cy="1338646"/>
          </a:xfrm>
          <a:noFill/>
        </p:spPr>
        <p:txBody>
          <a:bodyPr lIns="0" tIns="0" rIns="0" bIns="91440" anchor="b" anchorCtr="0">
            <a:noAutofit/>
          </a:bodyPr>
          <a:lstStyle>
            <a:lvl1pPr>
              <a:lnSpc>
                <a:spcPts val="2200"/>
              </a:lnSpc>
              <a:spcAft>
                <a:spcPts val="0"/>
              </a:spcAft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ts val="2200"/>
              </a:lnSpc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2pPr>
            <a:lvl3pPr marL="0" indent="0">
              <a:lnSpc>
                <a:spcPts val="2200"/>
              </a:lnSpc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4pPr>
            <a:lvl5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B07807-838C-B940-8679-69CDD38DE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4" y="661066"/>
            <a:ext cx="1053334" cy="75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62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3 col, 2co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12AFD3C3-D51D-8D46-AF1F-103D031BAD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1" y="1676400"/>
            <a:ext cx="3613150" cy="4291014"/>
          </a:xfrm>
        </p:spPr>
        <p:txBody>
          <a:bodyPr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01EE868-E9F0-A549-995F-21741DFA77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97363" y="1676399"/>
            <a:ext cx="7894637" cy="4291013"/>
          </a:xfrm>
          <a:solidFill>
            <a:schemeClr val="bg1">
              <a:lumMod val="75000"/>
            </a:schemeClr>
          </a:solidFill>
        </p:spPr>
        <p:txBody>
          <a:bodyPr tIns="164592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EEABA4-3BB5-C94B-B239-F0D64976AF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4559C95-C9AD-4C45-B650-3B840A0286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4025" y="1143000"/>
            <a:ext cx="11283950" cy="533402"/>
          </a:xfrm>
        </p:spPr>
        <p:txBody>
          <a:bodyPr tIns="0" bIns="0" anchor="t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5pPr>
            <a:lvl6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6pPr>
            <a:lvl7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7pPr>
            <a:lvl8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8pPr>
            <a:lvl9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1006291-999A-0342-88A4-24BB63E816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1187" y="6385635"/>
            <a:ext cx="1038688" cy="1819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 marL="0"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 marL="0">
              <a:defRPr sz="1000">
                <a:solidFill>
                  <a:schemeClr val="accent5"/>
                </a:solidFill>
              </a:defRPr>
            </a:lvl9pPr>
          </a:lstStyle>
          <a:p>
            <a:r>
              <a:rPr lang="en-US"/>
              <a:t>Month dd, yyyy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9786C34-9860-3647-8D97-94292A6793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384707"/>
            <a:ext cx="3155950" cy="18380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>
              <a:defRPr sz="1000">
                <a:solidFill>
                  <a:schemeClr val="accent5"/>
                </a:solidFill>
              </a:defRPr>
            </a:lvl9pPr>
          </a:lstStyle>
          <a:p>
            <a:pPr indent="-3657600"/>
            <a:r>
              <a:rPr lang="en-US"/>
              <a:t>Modify with Insert &gt; Header &amp; Footer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8E3D75A1-67DD-054E-96A5-DE46C28CD6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6740" y="6400799"/>
            <a:ext cx="457660" cy="16678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 marL="0"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 marL="0">
              <a:defRPr sz="1000">
                <a:solidFill>
                  <a:schemeClr val="accent5"/>
                </a:solidFill>
              </a:defRPr>
            </a:lvl9pPr>
          </a:lstStyle>
          <a:p>
            <a:fld id="{2650822F-7AF6-4EC2-806F-70657EEE0F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DD0DDDB-3321-7042-9394-24BB7E807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267" y="6311900"/>
            <a:ext cx="502708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32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3 col blue, 2col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0">
            <a:extLst>
              <a:ext uri="{FF2B5EF4-FFF2-40B4-BE49-F238E27FC236}">
                <a16:creationId xmlns:a16="http://schemas.microsoft.com/office/drawing/2014/main" id="{5EBDF158-C88C-5A44-811D-CAC0F34BE2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676400"/>
            <a:ext cx="3613150" cy="4291014"/>
          </a:xfrm>
        </p:spPr>
        <p:txBody>
          <a:bodyPr rIns="2286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764951FF-7DAA-044D-9437-32549760D2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97364" y="1676399"/>
            <a:ext cx="7894636" cy="4291013"/>
          </a:xfrm>
          <a:solidFill>
            <a:schemeClr val="bg1">
              <a:lumMod val="75000"/>
            </a:schemeClr>
          </a:solidFill>
        </p:spPr>
        <p:txBody>
          <a:bodyPr tIns="164592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F0D52A-BB5B-DB4C-ADEF-FFD0526A0E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1D85B80-77A1-6B41-AD85-1AF8D87A19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4025" y="1143000"/>
            <a:ext cx="11283950" cy="533402"/>
          </a:xfrm>
        </p:spPr>
        <p:txBody>
          <a:bodyPr tIns="0" bIns="0" anchor="t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2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2400" b="0">
                <a:solidFill>
                  <a:schemeClr val="bg1"/>
                </a:solidFill>
              </a:defRPr>
            </a:lvl5pPr>
            <a:lvl6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bg1"/>
                </a:solidFill>
              </a:defRPr>
            </a:lvl6pPr>
            <a:lvl7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bg1"/>
                </a:solidFill>
              </a:defRPr>
            </a:lvl7pPr>
            <a:lvl8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bg1"/>
                </a:solidFill>
              </a:defRPr>
            </a:lvl8pPr>
            <a:lvl9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3A9E32E5-F98B-304B-9CCA-D5F256BBAE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1187" y="6385635"/>
            <a:ext cx="1038688" cy="1819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  <a:lvl2pPr marL="0">
              <a:defRPr sz="1000">
                <a:solidFill>
                  <a:schemeClr val="bg1"/>
                </a:solidFill>
              </a:defRPr>
            </a:lvl2pPr>
            <a:lvl3pPr marL="0">
              <a:defRPr sz="1000">
                <a:solidFill>
                  <a:schemeClr val="bg1"/>
                </a:solidFill>
              </a:defRPr>
            </a:lvl3pPr>
            <a:lvl4pPr marL="0">
              <a:defRPr sz="1000">
                <a:solidFill>
                  <a:schemeClr val="bg1"/>
                </a:solidFill>
              </a:defRPr>
            </a:lvl4pPr>
            <a:lvl5pPr marL="0">
              <a:defRPr sz="1000">
                <a:solidFill>
                  <a:schemeClr val="bg1"/>
                </a:solidFill>
              </a:defRPr>
            </a:lvl5pPr>
            <a:lvl6pPr marL="0">
              <a:defRPr sz="1000">
                <a:solidFill>
                  <a:schemeClr val="bg1"/>
                </a:solidFill>
              </a:defRPr>
            </a:lvl6pPr>
            <a:lvl7pPr marL="0">
              <a:defRPr sz="1000">
                <a:solidFill>
                  <a:schemeClr val="bg1"/>
                </a:solidFill>
              </a:defRPr>
            </a:lvl7pPr>
            <a:lvl8pPr marL="0">
              <a:defRPr sz="1000">
                <a:solidFill>
                  <a:schemeClr val="bg1"/>
                </a:solidFill>
              </a:defRPr>
            </a:lvl8pPr>
            <a:lvl9pPr marL="0">
              <a:defRPr sz="1000">
                <a:solidFill>
                  <a:schemeClr val="bg1"/>
                </a:solidFill>
              </a:defRPr>
            </a:lvl9pPr>
          </a:lstStyle>
          <a:p>
            <a:r>
              <a:rPr lang="en-US"/>
              <a:t>Month dd, yyyy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F4BA46FA-EB4F-4748-B49D-A1880DCBA6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384707"/>
            <a:ext cx="3155950" cy="18380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  <a:lvl2pPr marL="0"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 marL="0">
              <a:defRPr sz="1000">
                <a:solidFill>
                  <a:schemeClr val="bg1"/>
                </a:solidFill>
              </a:defRPr>
            </a:lvl4pPr>
            <a:lvl5pPr marL="0">
              <a:defRPr sz="1000">
                <a:solidFill>
                  <a:schemeClr val="bg1"/>
                </a:solidFill>
              </a:defRPr>
            </a:lvl5pPr>
            <a:lvl6pPr marL="0">
              <a:defRPr sz="1000">
                <a:solidFill>
                  <a:schemeClr val="bg1"/>
                </a:solidFill>
              </a:defRPr>
            </a:lvl6pPr>
            <a:lvl7pPr marL="0">
              <a:defRPr sz="1000">
                <a:solidFill>
                  <a:schemeClr val="bg1"/>
                </a:solidFill>
              </a:defRPr>
            </a:lvl7pPr>
            <a:lvl8pPr marL="0">
              <a:defRPr sz="1000">
                <a:solidFill>
                  <a:schemeClr val="bg1"/>
                </a:solidFill>
              </a:defRPr>
            </a:lvl8pPr>
            <a:lvl9pPr>
              <a:defRPr sz="1000">
                <a:solidFill>
                  <a:schemeClr val="bg1"/>
                </a:solidFill>
              </a:defRPr>
            </a:lvl9pPr>
          </a:lstStyle>
          <a:p>
            <a:pPr indent="-3657600"/>
            <a:r>
              <a:rPr lang="en-US"/>
              <a:t>Modify with Insert &gt; Header &amp; Footer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29D2213-E95C-C54B-A7C3-21091F5897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6740" y="6400799"/>
            <a:ext cx="457660" cy="16678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  <a:lvl2pPr marL="0">
              <a:defRPr sz="1000">
                <a:solidFill>
                  <a:schemeClr val="bg1"/>
                </a:solidFill>
              </a:defRPr>
            </a:lvl2pPr>
            <a:lvl3pPr marL="0">
              <a:defRPr sz="1000">
                <a:solidFill>
                  <a:schemeClr val="bg1"/>
                </a:solidFill>
              </a:defRPr>
            </a:lvl3pPr>
            <a:lvl4pPr marL="0">
              <a:defRPr sz="1000">
                <a:solidFill>
                  <a:schemeClr val="bg1"/>
                </a:solidFill>
              </a:defRPr>
            </a:lvl4pPr>
            <a:lvl5pPr marL="0">
              <a:defRPr sz="1000">
                <a:solidFill>
                  <a:schemeClr val="bg1"/>
                </a:solidFill>
              </a:defRPr>
            </a:lvl5pPr>
            <a:lvl6pPr marL="0">
              <a:defRPr sz="1000">
                <a:solidFill>
                  <a:schemeClr val="bg1"/>
                </a:solidFill>
              </a:defRPr>
            </a:lvl6pPr>
            <a:lvl7pPr marL="0">
              <a:defRPr sz="1000">
                <a:solidFill>
                  <a:schemeClr val="bg1"/>
                </a:solidFill>
              </a:defRPr>
            </a:lvl7pPr>
            <a:lvl8pPr marL="0">
              <a:defRPr sz="1000">
                <a:solidFill>
                  <a:schemeClr val="bg1"/>
                </a:solidFill>
              </a:defRPr>
            </a:lvl8pPr>
            <a:lvl9pPr marL="0">
              <a:defRPr sz="1000">
                <a:solidFill>
                  <a:schemeClr val="bg1"/>
                </a:solidFill>
              </a:defRPr>
            </a:lvl9pPr>
          </a:lstStyle>
          <a:p>
            <a:fld id="{2650822F-7AF6-4EC2-806F-70657EEE0F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EC893EF-E497-D94F-9145-145F5DA6A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267" y="6298453"/>
            <a:ext cx="502708" cy="36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12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96B7BDD-61A1-4FD7-A4B7-43B5FE3B21E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676400"/>
            <a:ext cx="5524500" cy="4291014"/>
          </a:xfrm>
        </p:spPr>
        <p:txBody>
          <a:bodyPr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0CB0473C-A265-48B8-8C51-B7F79FD0F90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13474" y="1676400"/>
            <a:ext cx="5518151" cy="4291013"/>
          </a:xfrm>
        </p:spPr>
        <p:txBody>
          <a:bodyPr lIns="0" r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E1CCA9-D38A-E843-81D9-142501509E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66528259-E670-8640-8257-F9F9865FD9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4025" y="1143000"/>
            <a:ext cx="11283950" cy="533402"/>
          </a:xfrm>
        </p:spPr>
        <p:txBody>
          <a:bodyPr tIns="0" bIns="0" anchor="t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5pPr>
            <a:lvl6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6pPr>
            <a:lvl7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7pPr>
            <a:lvl8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8pPr>
            <a:lvl9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A892A2B6-53A9-4B44-805F-3A59037E23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1187" y="6385635"/>
            <a:ext cx="1038688" cy="1819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 marL="0"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 marL="0">
              <a:defRPr sz="1000">
                <a:solidFill>
                  <a:schemeClr val="accent5"/>
                </a:solidFill>
              </a:defRPr>
            </a:lvl9pPr>
          </a:lstStyle>
          <a:p>
            <a:r>
              <a:rPr lang="en-US"/>
              <a:t>Month dd, yyyy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CAA960D4-5CCE-7D47-9DC9-C987AC28F2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384707"/>
            <a:ext cx="3155950" cy="18380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>
              <a:defRPr sz="1000">
                <a:solidFill>
                  <a:schemeClr val="accent5"/>
                </a:solidFill>
              </a:defRPr>
            </a:lvl9pPr>
          </a:lstStyle>
          <a:p>
            <a:pPr indent="-3657600"/>
            <a:r>
              <a:rPr lang="en-US"/>
              <a:t>Modify with Insert &gt; Header &amp; Footer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FA48290-4737-E149-A6A3-73BEB3AF4D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6740" y="6400799"/>
            <a:ext cx="457660" cy="16678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 marL="0"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 marL="0">
              <a:defRPr sz="1000">
                <a:solidFill>
                  <a:schemeClr val="accent5"/>
                </a:solidFill>
              </a:defRPr>
            </a:lvl9pPr>
          </a:lstStyle>
          <a:p>
            <a:fld id="{2650822F-7AF6-4EC2-806F-70657EEE0F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259D9FA-EFC5-014A-B50B-60A97F6C8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267" y="6311900"/>
            <a:ext cx="502708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056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2 column, 1co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96B7BDD-61A1-4FD7-A4B7-43B5FE3B21E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676400"/>
            <a:ext cx="5524500" cy="4291014"/>
          </a:xfrm>
        </p:spPr>
        <p:txBody>
          <a:bodyPr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E83D8C-E7F3-AF4A-A860-1A1A447ADF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6382B8A-5630-C443-A428-4BE2CF78F9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4025" y="1143000"/>
            <a:ext cx="11283950" cy="533402"/>
          </a:xfrm>
        </p:spPr>
        <p:txBody>
          <a:bodyPr tIns="0" bIns="0" anchor="t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5pPr>
            <a:lvl6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6pPr>
            <a:lvl7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7pPr>
            <a:lvl8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8pPr>
            <a:lvl9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D4950E3-A9DA-7F4B-A4B4-F2E91A6E97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1187" y="6385635"/>
            <a:ext cx="1038688" cy="1819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 marL="0"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 marL="0">
              <a:defRPr sz="1000">
                <a:solidFill>
                  <a:schemeClr val="accent5"/>
                </a:solidFill>
              </a:defRPr>
            </a:lvl9pPr>
          </a:lstStyle>
          <a:p>
            <a:r>
              <a:rPr lang="en-US"/>
              <a:t>Month dd, yyyy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59D259FD-E9D6-C34C-BCF2-AAB637CE0B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384707"/>
            <a:ext cx="3155950" cy="18380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>
              <a:defRPr sz="1000">
                <a:solidFill>
                  <a:schemeClr val="accent5"/>
                </a:solidFill>
              </a:defRPr>
            </a:lvl9pPr>
          </a:lstStyle>
          <a:p>
            <a:pPr indent="-3657600"/>
            <a:r>
              <a:rPr lang="en-US"/>
              <a:t>Modify with Insert &gt; Header &amp; Footer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523B258-1F15-B045-93F0-E4DF8C9F0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6740" y="6400799"/>
            <a:ext cx="457660" cy="16678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 marL="0"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 marL="0">
              <a:defRPr sz="1000">
                <a:solidFill>
                  <a:schemeClr val="accent5"/>
                </a:solidFill>
              </a:defRPr>
            </a:lvl9pPr>
          </a:lstStyle>
          <a:p>
            <a:fld id="{2650822F-7AF6-4EC2-806F-70657EEE0F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1A51FA6-DC6B-E040-86B9-12B9CC213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267" y="6311900"/>
            <a:ext cx="502708" cy="36195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9D50607-9AC8-E14C-8A1E-7A9087C8DB2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13475" y="1676400"/>
            <a:ext cx="5524500" cy="4291013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862242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2 col, 2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0">
            <a:extLst>
              <a:ext uri="{FF2B5EF4-FFF2-40B4-BE49-F238E27FC236}">
                <a16:creationId xmlns:a16="http://schemas.microsoft.com/office/drawing/2014/main" id="{18E8DFFE-C446-4142-B3F5-D3D24A130DE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13474" y="4034970"/>
            <a:ext cx="5527675" cy="1932443"/>
          </a:xfrm>
        </p:spPr>
        <p:txBody>
          <a:bodyPr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D47CFB21-D691-5A4B-938F-1D52B5F5F2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4024" y="1676400"/>
            <a:ext cx="5527675" cy="2039258"/>
          </a:xfrm>
          <a:solidFill>
            <a:schemeClr val="bg1">
              <a:lumMod val="75000"/>
            </a:schemeClr>
          </a:solidFill>
        </p:spPr>
        <p:txBody>
          <a:bodyPr tIns="164592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C612F6-D711-DA48-BEE5-BFD592E3F4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B10BD4F-FE5E-5A42-8DB1-834FF5777D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16196" y="1676400"/>
            <a:ext cx="5527675" cy="2039258"/>
          </a:xfrm>
          <a:solidFill>
            <a:schemeClr val="bg1">
              <a:lumMod val="75000"/>
            </a:schemeClr>
          </a:solidFill>
        </p:spPr>
        <p:txBody>
          <a:bodyPr tIns="164592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C20B9E1D-7F1C-FF4A-B83D-B916208734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4025" y="1143000"/>
            <a:ext cx="11283950" cy="533402"/>
          </a:xfrm>
        </p:spPr>
        <p:txBody>
          <a:bodyPr tIns="0" bIns="0" anchor="t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5pPr>
            <a:lvl6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6pPr>
            <a:lvl7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7pPr>
            <a:lvl8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8pPr>
            <a:lvl9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1CB4C146-D49E-9145-AF93-3884B29273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1187" y="6385635"/>
            <a:ext cx="1038688" cy="1819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 marL="0"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 marL="0">
              <a:defRPr sz="1000">
                <a:solidFill>
                  <a:schemeClr val="accent5"/>
                </a:solidFill>
              </a:defRPr>
            </a:lvl9pPr>
          </a:lstStyle>
          <a:p>
            <a:r>
              <a:rPr lang="en-US"/>
              <a:t>Month dd, yyyy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A2B0158B-B316-3C48-9628-3C652DEBDD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384707"/>
            <a:ext cx="3155950" cy="18380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>
              <a:defRPr sz="1000">
                <a:solidFill>
                  <a:schemeClr val="accent5"/>
                </a:solidFill>
              </a:defRPr>
            </a:lvl9pPr>
          </a:lstStyle>
          <a:p>
            <a:pPr indent="-3657600"/>
            <a:r>
              <a:rPr lang="en-US"/>
              <a:t>Modify with Insert &gt; Header &amp; Footer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2559E76-3BCA-DA40-9C82-0D2AD3B2F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6740" y="6400799"/>
            <a:ext cx="457660" cy="16678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 marL="0"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 marL="0">
              <a:defRPr sz="1000">
                <a:solidFill>
                  <a:schemeClr val="accent5"/>
                </a:solidFill>
              </a:defRPr>
            </a:lvl9pPr>
          </a:lstStyle>
          <a:p>
            <a:fld id="{2650822F-7AF6-4EC2-806F-70657EEE0F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B21FE75-30A5-3749-9A47-156C7113B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267" y="6311900"/>
            <a:ext cx="502708" cy="361950"/>
          </a:xfrm>
          <a:prstGeom prst="rect">
            <a:avLst/>
          </a:prstGeom>
        </p:spPr>
      </p:pic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1CD04415-F549-2648-AA84-858D490EF96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75284" y="4034970"/>
            <a:ext cx="5506416" cy="1932443"/>
          </a:xfrm>
        </p:spPr>
        <p:txBody>
          <a:bodyPr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276040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2 col, 4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D47CFB21-D691-5A4B-938F-1D52B5F5F2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4024" y="1676400"/>
            <a:ext cx="5527675" cy="2053772"/>
          </a:xfrm>
          <a:solidFill>
            <a:schemeClr val="bg1">
              <a:lumMod val="75000"/>
            </a:schemeClr>
          </a:solidFill>
        </p:spPr>
        <p:txBody>
          <a:bodyPr tIns="164592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E7FD4B-2AEF-174A-A3F7-41E8314FA8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FD3F45E-D2A4-C84E-818A-4FF9B21348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4025" y="1143000"/>
            <a:ext cx="11283950" cy="533402"/>
          </a:xfrm>
        </p:spPr>
        <p:txBody>
          <a:bodyPr tIns="0" bIns="0" anchor="t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5pPr>
            <a:lvl6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6pPr>
            <a:lvl7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7pPr>
            <a:lvl8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8pPr>
            <a:lvl9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38449A5E-3C36-8D49-AE8C-2F86C0C4C7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1187" y="6385635"/>
            <a:ext cx="1038688" cy="1819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 marL="0"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 marL="0">
              <a:defRPr sz="1000">
                <a:solidFill>
                  <a:schemeClr val="accent5"/>
                </a:solidFill>
              </a:defRPr>
            </a:lvl9pPr>
          </a:lstStyle>
          <a:p>
            <a:r>
              <a:rPr lang="en-US"/>
              <a:t>Month dd, yyyy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1785038-BDAA-8245-8423-3DE55DDC39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384707"/>
            <a:ext cx="3155950" cy="18380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>
              <a:defRPr sz="1000">
                <a:solidFill>
                  <a:schemeClr val="accent5"/>
                </a:solidFill>
              </a:defRPr>
            </a:lvl9pPr>
          </a:lstStyle>
          <a:p>
            <a:pPr indent="-3657600"/>
            <a:r>
              <a:rPr lang="en-US"/>
              <a:t>Modify with Insert &gt; Header &amp; Footer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D47DB30A-63B0-DC48-8BB6-E0A1DA9FEE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6740" y="6400799"/>
            <a:ext cx="457660" cy="16678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 marL="0"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 marL="0">
              <a:defRPr sz="1000">
                <a:solidFill>
                  <a:schemeClr val="accent5"/>
                </a:solidFill>
              </a:defRPr>
            </a:lvl9pPr>
          </a:lstStyle>
          <a:p>
            <a:fld id="{2650822F-7AF6-4EC2-806F-70657EEE0F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106A49F-4CF4-B34C-89F3-F87B15A6D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267" y="6311900"/>
            <a:ext cx="502708" cy="361950"/>
          </a:xfrm>
          <a:prstGeom prst="rect">
            <a:avLst/>
          </a:prstGeom>
        </p:spPr>
      </p:pic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D3F4CD60-2478-AE4A-96B3-F28DD72021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4024" y="3916018"/>
            <a:ext cx="5527675" cy="2053772"/>
          </a:xfrm>
          <a:solidFill>
            <a:schemeClr val="bg1">
              <a:lumMod val="75000"/>
            </a:schemeClr>
          </a:solidFill>
        </p:spPr>
        <p:txBody>
          <a:bodyPr tIns="164592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0020E299-FBDB-F443-AA0C-D332808892C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18719" y="1676400"/>
            <a:ext cx="5527675" cy="2053772"/>
          </a:xfrm>
          <a:solidFill>
            <a:schemeClr val="bg1">
              <a:lumMod val="75000"/>
            </a:schemeClr>
          </a:solidFill>
        </p:spPr>
        <p:txBody>
          <a:bodyPr tIns="164592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58C1A2E4-2924-2A4E-A006-6492ADA741D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18719" y="3916018"/>
            <a:ext cx="5527675" cy="2053772"/>
          </a:xfrm>
          <a:solidFill>
            <a:schemeClr val="bg1">
              <a:lumMod val="75000"/>
            </a:schemeClr>
          </a:solidFill>
        </p:spPr>
        <p:txBody>
          <a:bodyPr tIns="164592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141952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4 col, 4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0">
            <a:extLst>
              <a:ext uri="{FF2B5EF4-FFF2-40B4-BE49-F238E27FC236}">
                <a16:creationId xmlns:a16="http://schemas.microsoft.com/office/drawing/2014/main" id="{18E8DFFE-C446-4142-B3F5-D3D24A130DE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4024" y="3874051"/>
            <a:ext cx="2330450" cy="2093362"/>
          </a:xfrm>
        </p:spPr>
        <p:txBody>
          <a:bodyPr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D47CFB21-D691-5A4B-938F-1D52B5F5F2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4024" y="1676401"/>
            <a:ext cx="2330451" cy="1865086"/>
          </a:xfrm>
          <a:solidFill>
            <a:schemeClr val="bg1">
              <a:lumMod val="75000"/>
            </a:schemeClr>
          </a:solidFill>
        </p:spPr>
        <p:txBody>
          <a:bodyPr tIns="118872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3FB765-0700-B74C-80EF-44E1191966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22127ED-A09D-4B4D-AF88-541F6F9F68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4025" y="1143000"/>
            <a:ext cx="11283950" cy="533402"/>
          </a:xfrm>
        </p:spPr>
        <p:txBody>
          <a:bodyPr tIns="0" bIns="0" anchor="t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5pPr>
            <a:lvl6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6pPr>
            <a:lvl7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7pPr>
            <a:lvl8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8pPr>
            <a:lvl9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2BEB4D5D-805C-8344-983E-3578C575BC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1187" y="6385635"/>
            <a:ext cx="1038688" cy="1819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 marL="0"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 marL="0">
              <a:defRPr sz="1000">
                <a:solidFill>
                  <a:schemeClr val="accent5"/>
                </a:solidFill>
              </a:defRPr>
            </a:lvl9pPr>
          </a:lstStyle>
          <a:p>
            <a:r>
              <a:rPr lang="en-US"/>
              <a:t>Month dd, yyyy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C834AC95-C04C-994B-88E4-92F7F357E4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384707"/>
            <a:ext cx="3155950" cy="18380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>
              <a:defRPr sz="1000">
                <a:solidFill>
                  <a:schemeClr val="accent5"/>
                </a:solidFill>
              </a:defRPr>
            </a:lvl9pPr>
          </a:lstStyle>
          <a:p>
            <a:pPr indent="-3657600"/>
            <a:r>
              <a:rPr lang="en-US"/>
              <a:t>Modify with Insert &gt; Header &amp; Footer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D3B6E5E6-16D4-2348-8082-E6AEF49A5F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6740" y="6400799"/>
            <a:ext cx="457660" cy="16678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 marL="0"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 marL="0">
              <a:defRPr sz="1000">
                <a:solidFill>
                  <a:schemeClr val="accent5"/>
                </a:solidFill>
              </a:defRPr>
            </a:lvl9pPr>
          </a:lstStyle>
          <a:p>
            <a:fld id="{2650822F-7AF6-4EC2-806F-70657EEE0F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971CEA7-6148-334E-A5D1-F7DF05896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267" y="6311900"/>
            <a:ext cx="502708" cy="361950"/>
          </a:xfrm>
          <a:prstGeom prst="rect">
            <a:avLst/>
          </a:prstGeom>
        </p:spPr>
      </p:pic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D1808D59-5F50-0B49-9DE1-780A5AC0ED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23969" y="1676401"/>
            <a:ext cx="2330451" cy="1865086"/>
          </a:xfrm>
          <a:solidFill>
            <a:schemeClr val="bg1">
              <a:lumMod val="75000"/>
            </a:schemeClr>
          </a:solidFill>
        </p:spPr>
        <p:txBody>
          <a:bodyPr tIns="118872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59192FA3-4B44-BE44-930C-46A3559D156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81650" y="1676401"/>
            <a:ext cx="2330451" cy="1865086"/>
          </a:xfrm>
          <a:solidFill>
            <a:schemeClr val="bg1">
              <a:lumMod val="75000"/>
            </a:schemeClr>
          </a:solidFill>
        </p:spPr>
        <p:txBody>
          <a:bodyPr tIns="118872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6630EED9-A5FF-9F4E-9E38-B65AF54182F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41970" y="1676401"/>
            <a:ext cx="2330451" cy="1865086"/>
          </a:xfrm>
          <a:solidFill>
            <a:schemeClr val="bg1">
              <a:lumMod val="75000"/>
            </a:schemeClr>
          </a:solidFill>
        </p:spPr>
        <p:txBody>
          <a:bodyPr tIns="118872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Content Placeholder 10">
            <a:extLst>
              <a:ext uri="{FF2B5EF4-FFF2-40B4-BE49-F238E27FC236}">
                <a16:creationId xmlns:a16="http://schemas.microsoft.com/office/drawing/2014/main" id="{014FD91B-9CB6-C64C-AD1A-D7158C209D0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014344" y="3874051"/>
            <a:ext cx="2330450" cy="2093362"/>
          </a:xfrm>
        </p:spPr>
        <p:txBody>
          <a:bodyPr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3" name="Content Placeholder 10">
            <a:extLst>
              <a:ext uri="{FF2B5EF4-FFF2-40B4-BE49-F238E27FC236}">
                <a16:creationId xmlns:a16="http://schemas.microsoft.com/office/drawing/2014/main" id="{6B591084-2743-AC4B-85DA-E65B6A4CF34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84290" y="3874051"/>
            <a:ext cx="2316698" cy="2093362"/>
          </a:xfrm>
        </p:spPr>
        <p:txBody>
          <a:bodyPr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4" name="Content Placeholder 10">
            <a:extLst>
              <a:ext uri="{FF2B5EF4-FFF2-40B4-BE49-F238E27FC236}">
                <a16:creationId xmlns:a16="http://schemas.microsoft.com/office/drawing/2014/main" id="{D3920A74-CC9A-E542-AF60-D0491E9937AE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128000" y="3874051"/>
            <a:ext cx="2330450" cy="2093362"/>
          </a:xfrm>
        </p:spPr>
        <p:txBody>
          <a:bodyPr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351747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4 col, 4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0">
            <a:extLst>
              <a:ext uri="{FF2B5EF4-FFF2-40B4-BE49-F238E27FC236}">
                <a16:creationId xmlns:a16="http://schemas.microsoft.com/office/drawing/2014/main" id="{18E8DFFE-C446-4142-B3F5-D3D24A130DE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4025" y="1676400"/>
            <a:ext cx="11287125" cy="1139371"/>
          </a:xfrm>
        </p:spPr>
        <p:txBody>
          <a:bodyPr rIns="2286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4C5BDB-2CAF-D043-9E33-F80D06090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8852EEB-E090-204B-B507-9464940F38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4025" y="1143000"/>
            <a:ext cx="11283950" cy="533402"/>
          </a:xfrm>
        </p:spPr>
        <p:txBody>
          <a:bodyPr tIns="0" bIns="0" anchor="t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5pPr>
            <a:lvl6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6pPr>
            <a:lvl7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7pPr>
            <a:lvl8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8pPr>
            <a:lvl9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B33DD508-345B-5746-8D4E-E7A562F5F3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1187" y="6385635"/>
            <a:ext cx="1038688" cy="1819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 marL="0"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 marL="0">
              <a:defRPr sz="1000">
                <a:solidFill>
                  <a:schemeClr val="accent5"/>
                </a:solidFill>
              </a:defRPr>
            </a:lvl9pPr>
          </a:lstStyle>
          <a:p>
            <a:r>
              <a:rPr lang="en-US"/>
              <a:t>Month dd, yyyy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90777362-5ADF-A645-9095-F6DB6F5AC3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384707"/>
            <a:ext cx="3155950" cy="18380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>
              <a:defRPr sz="1000">
                <a:solidFill>
                  <a:schemeClr val="accent5"/>
                </a:solidFill>
              </a:defRPr>
            </a:lvl9pPr>
          </a:lstStyle>
          <a:p>
            <a:pPr indent="-3657600"/>
            <a:r>
              <a:rPr lang="en-US"/>
              <a:t>Modify with Insert &gt; Header &amp; Footer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138E2380-A2E2-594A-906C-40A57CA7F8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6740" y="6400799"/>
            <a:ext cx="457660" cy="16678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 marL="0"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 marL="0">
              <a:defRPr sz="1000">
                <a:solidFill>
                  <a:schemeClr val="accent5"/>
                </a:solidFill>
              </a:defRPr>
            </a:lvl9pPr>
          </a:lstStyle>
          <a:p>
            <a:fld id="{2650822F-7AF6-4EC2-806F-70657EEE0F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59382D9-80DB-A64D-ADA5-19680BA41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267" y="6311900"/>
            <a:ext cx="502708" cy="361950"/>
          </a:xfrm>
          <a:prstGeom prst="rect">
            <a:avLst/>
          </a:prstGeom>
        </p:spPr>
      </p:pic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22D3980D-4DB9-7D44-B499-902CBF831E80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454025" y="2816225"/>
            <a:ext cx="2330450" cy="3151188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12" name="Table Placeholder 3">
            <a:extLst>
              <a:ext uri="{FF2B5EF4-FFF2-40B4-BE49-F238E27FC236}">
                <a16:creationId xmlns:a16="http://schemas.microsoft.com/office/drawing/2014/main" id="{ED779C0F-9086-A740-8B1D-12D6A877655D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3017837" y="2816225"/>
            <a:ext cx="2326957" cy="3151188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13" name="Table Placeholder 3">
            <a:extLst>
              <a:ext uri="{FF2B5EF4-FFF2-40B4-BE49-F238E27FC236}">
                <a16:creationId xmlns:a16="http://schemas.microsoft.com/office/drawing/2014/main" id="{FDDCC05B-94A4-894F-9A34-4B9E31AC135D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5587783" y="2816225"/>
            <a:ext cx="2313206" cy="3151188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14" name="Table Placeholder 3">
            <a:extLst>
              <a:ext uri="{FF2B5EF4-FFF2-40B4-BE49-F238E27FC236}">
                <a16:creationId xmlns:a16="http://schemas.microsoft.com/office/drawing/2014/main" id="{6D4EC082-F877-AC4D-A2B6-4B2BC5E47BA4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8128852" y="2816225"/>
            <a:ext cx="2329597" cy="3151188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7629794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4 col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0">
            <a:extLst>
              <a:ext uri="{FF2B5EF4-FFF2-40B4-BE49-F238E27FC236}">
                <a16:creationId xmlns:a16="http://schemas.microsoft.com/office/drawing/2014/main" id="{18E8DFFE-C446-4142-B3F5-D3D24A130DE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4025" y="1694541"/>
            <a:ext cx="5527674" cy="2039257"/>
          </a:xfrm>
          <a:solidFill>
            <a:schemeClr val="accent1"/>
          </a:solidFill>
        </p:spPr>
        <p:txBody>
          <a:bodyPr lIns="228600" tIns="228600" rIns="228600" bIns="2286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905841-71DF-E84C-850A-AA3F89DA16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69D1985-E969-DD4A-907C-4433649FFB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4025" y="1143000"/>
            <a:ext cx="11283950" cy="533402"/>
          </a:xfrm>
        </p:spPr>
        <p:txBody>
          <a:bodyPr tIns="0" bIns="0" anchor="t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5pPr>
            <a:lvl6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6pPr>
            <a:lvl7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7pPr>
            <a:lvl8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8pPr>
            <a:lvl9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7F4AEEDC-0D45-3344-A97B-EC85F28C3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1187" y="6385635"/>
            <a:ext cx="1038688" cy="1819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 marL="0"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 marL="0">
              <a:defRPr sz="1000">
                <a:solidFill>
                  <a:schemeClr val="accent5"/>
                </a:solidFill>
              </a:defRPr>
            </a:lvl9pPr>
          </a:lstStyle>
          <a:p>
            <a:r>
              <a:rPr lang="en-US"/>
              <a:t>Month dd, yyyy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D43B960-25A4-8C4A-BED1-74DDB30F66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384707"/>
            <a:ext cx="3155950" cy="18380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>
              <a:defRPr sz="1000">
                <a:solidFill>
                  <a:schemeClr val="accent5"/>
                </a:solidFill>
              </a:defRPr>
            </a:lvl9pPr>
          </a:lstStyle>
          <a:p>
            <a:pPr indent="-3657600"/>
            <a:r>
              <a:rPr lang="en-US"/>
              <a:t>Modify with Insert &gt; Header &amp; Footer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EB2D5DAB-CBC8-8945-9428-CE7AFC98C7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6740" y="6400799"/>
            <a:ext cx="457660" cy="16678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 marL="0"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 marL="0">
              <a:defRPr sz="1000">
                <a:solidFill>
                  <a:schemeClr val="accent5"/>
                </a:solidFill>
              </a:defRPr>
            </a:lvl9pPr>
          </a:lstStyle>
          <a:p>
            <a:fld id="{2650822F-7AF6-4EC2-806F-70657EEE0F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8769E8C-499D-4B4E-8FCB-18B2D8D00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267" y="6311900"/>
            <a:ext cx="502708" cy="361950"/>
          </a:xfrm>
          <a:prstGeom prst="rect">
            <a:avLst/>
          </a:prstGeom>
        </p:spPr>
      </p:pic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695AA6E7-1C88-B741-B976-CCDAFE0FE2E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10301" y="1694541"/>
            <a:ext cx="5527674" cy="2039257"/>
          </a:xfrm>
          <a:solidFill>
            <a:schemeClr val="accent6"/>
          </a:solidFill>
        </p:spPr>
        <p:txBody>
          <a:bodyPr lIns="228600" tIns="228600" rIns="228600" bIns="2286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7666A683-1AED-2743-88BF-B5D142C49F2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54026" y="3944909"/>
            <a:ext cx="5527674" cy="2039257"/>
          </a:xfrm>
          <a:solidFill>
            <a:schemeClr val="accent3"/>
          </a:solidFill>
        </p:spPr>
        <p:txBody>
          <a:bodyPr lIns="228600" tIns="228600" rIns="228600" bIns="2286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CE47FACC-C281-5741-A4AA-720FB42C01C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210301" y="3944909"/>
            <a:ext cx="5527674" cy="2039257"/>
          </a:xfrm>
          <a:solidFill>
            <a:schemeClr val="accent4"/>
          </a:solidFill>
        </p:spPr>
        <p:txBody>
          <a:bodyPr lIns="228600" tIns="228600" rIns="228600" bIns="2286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178754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fu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6A6EBCA4-6426-474B-819E-C80709E52A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676399"/>
            <a:ext cx="12192000" cy="4418014"/>
          </a:xfrm>
          <a:solidFill>
            <a:schemeClr val="bg1">
              <a:lumMod val="75000"/>
            </a:schemeClr>
          </a:solidFill>
        </p:spPr>
        <p:txBody>
          <a:bodyPr tIns="246888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6FAFF8-D0D3-5F4A-8252-2509F637C5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F5DC282-DD89-8149-8B66-E0B11FEDF4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4025" y="1143000"/>
            <a:ext cx="11283950" cy="533402"/>
          </a:xfrm>
        </p:spPr>
        <p:txBody>
          <a:bodyPr tIns="0" bIns="0" anchor="t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5pPr>
            <a:lvl6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6pPr>
            <a:lvl7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7pPr>
            <a:lvl8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8pPr>
            <a:lvl9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812E7A1-1B85-9E4D-BE76-50B69E1F77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1187" y="6385635"/>
            <a:ext cx="1038688" cy="1819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 marL="0"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 marL="0">
              <a:defRPr sz="1000">
                <a:solidFill>
                  <a:schemeClr val="accent5"/>
                </a:solidFill>
              </a:defRPr>
            </a:lvl9pPr>
          </a:lstStyle>
          <a:p>
            <a:r>
              <a:rPr lang="en-US"/>
              <a:t>Month dd, yyyy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8DC65245-9675-F942-B559-13FDA14975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384707"/>
            <a:ext cx="3155950" cy="18380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>
              <a:defRPr sz="1000">
                <a:solidFill>
                  <a:schemeClr val="accent5"/>
                </a:solidFill>
              </a:defRPr>
            </a:lvl9pPr>
          </a:lstStyle>
          <a:p>
            <a:pPr indent="-3657600"/>
            <a:r>
              <a:rPr lang="en-US"/>
              <a:t>Modify with Insert &gt; Header &amp; Footer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09DB423-637A-6F44-831F-668BCABD6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6740" y="6400799"/>
            <a:ext cx="457660" cy="16678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 marL="0"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 marL="0">
              <a:defRPr sz="1000">
                <a:solidFill>
                  <a:schemeClr val="accent5"/>
                </a:solidFill>
              </a:defRPr>
            </a:lvl9pPr>
          </a:lstStyle>
          <a:p>
            <a:fld id="{2650822F-7AF6-4EC2-806F-70657EEE0F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5E4B746-1576-1E4E-8343-EA6C57B85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267" y="6311900"/>
            <a:ext cx="502708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522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919E04-C26A-8E44-AB9D-1CF4086A1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71" y="327242"/>
            <a:ext cx="1802895" cy="456983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503A96E-C899-1C4D-81B9-F0DBB1C4D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49875" y="3015048"/>
            <a:ext cx="6388100" cy="1722049"/>
          </a:xfrm>
          <a:noFill/>
        </p:spPr>
        <p:txBody>
          <a:bodyPr lIns="0" tIns="0" bIns="91440" anchor="b" anchorCtr="0">
            <a:noAutofit/>
          </a:bodyPr>
          <a:lstStyle>
            <a:lvl1pPr>
              <a:lnSpc>
                <a:spcPts val="3800"/>
              </a:lnSpc>
              <a:spcAft>
                <a:spcPts val="0"/>
              </a:spcAft>
              <a:defRPr sz="3200" b="1" cap="all" spc="300" baseline="0">
                <a:solidFill>
                  <a:schemeClr val="accent1"/>
                </a:solidFill>
              </a:defRPr>
            </a:lvl1pPr>
            <a:lvl2pPr marL="0" indent="0">
              <a:lnSpc>
                <a:spcPts val="3800"/>
              </a:lnSpc>
              <a:spcAft>
                <a:spcPts val="0"/>
              </a:spcAft>
              <a:buNone/>
              <a:defRPr sz="3200" b="1" spc="300">
                <a:solidFill>
                  <a:schemeClr val="accent1"/>
                </a:solidFill>
              </a:defRPr>
            </a:lvl2pPr>
            <a:lvl3pPr marL="0" indent="0">
              <a:lnSpc>
                <a:spcPts val="3800"/>
              </a:lnSpc>
              <a:spcAft>
                <a:spcPts val="0"/>
              </a:spcAft>
              <a:buNone/>
              <a:defRPr sz="3200" b="1" spc="300">
                <a:solidFill>
                  <a:schemeClr val="accent1"/>
                </a:solidFill>
              </a:defRPr>
            </a:lvl3pPr>
            <a:lvl4pPr marL="0" indent="0">
              <a:lnSpc>
                <a:spcPts val="38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accent1"/>
                </a:solidFill>
              </a:defRPr>
            </a:lvl4pPr>
            <a:lvl5pPr marL="0" indent="0">
              <a:lnSpc>
                <a:spcPts val="38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accent1"/>
                </a:solidFill>
              </a:defRPr>
            </a:lvl5pPr>
            <a:lvl6pPr marL="0" indent="0">
              <a:lnSpc>
                <a:spcPts val="38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accent1"/>
                </a:solidFill>
              </a:defRPr>
            </a:lvl6pPr>
            <a:lvl7pPr marL="0" indent="0">
              <a:lnSpc>
                <a:spcPts val="38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accent1"/>
                </a:solidFill>
              </a:defRPr>
            </a:lvl7pPr>
            <a:lvl8pPr marL="0" indent="0">
              <a:lnSpc>
                <a:spcPts val="38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accent1"/>
                </a:solidFill>
              </a:defRPr>
            </a:lvl8pPr>
            <a:lvl9pPr marL="0" indent="0">
              <a:lnSpc>
                <a:spcPts val="38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FF7441D1-822C-5547-8142-9DB9BFC412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49875" y="4781549"/>
            <a:ext cx="6388100" cy="284721"/>
          </a:xfrm>
          <a:noFill/>
        </p:spPr>
        <p:txBody>
          <a:bodyPr lIns="0" tIns="0" rIns="0">
            <a:noAutofit/>
          </a:bodyPr>
          <a:lstStyle>
            <a:lvl1pPr>
              <a:lnSpc>
                <a:spcPts val="2200"/>
              </a:lnSpc>
              <a:spcAft>
                <a:spcPts val="0"/>
              </a:spcAft>
              <a:defRPr sz="1600" b="1">
                <a:solidFill>
                  <a:schemeClr val="accent1"/>
                </a:solidFill>
              </a:defRPr>
            </a:lvl1pPr>
            <a:lvl2pPr marL="0" indent="0">
              <a:lnSpc>
                <a:spcPts val="2200"/>
              </a:lnSpc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marL="0" indent="0">
              <a:lnSpc>
                <a:spcPts val="2200"/>
              </a:lnSpc>
              <a:spcAft>
                <a:spcPts val="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4pPr>
            <a:lvl5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5pPr>
            <a:lvl6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6pPr>
            <a:lvl7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7pPr>
            <a:lvl8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8pPr>
            <a:lvl9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8">
            <a:extLst>
              <a:ext uri="{FF2B5EF4-FFF2-40B4-BE49-F238E27FC236}">
                <a16:creationId xmlns:a16="http://schemas.microsoft.com/office/drawing/2014/main" id="{8CD7C3B3-C86D-F94B-A448-2A5BCFF0810C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5349875" y="5066270"/>
            <a:ext cx="6388100" cy="901143"/>
          </a:xfrm>
        </p:spPr>
        <p:txBody>
          <a:bodyPr lIns="0" anchor="t" anchorCtr="0"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6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  <a:lvl6pPr>
              <a:defRPr sz="1600">
                <a:solidFill>
                  <a:schemeClr val="accent1"/>
                </a:solidFill>
              </a:defRPr>
            </a:lvl6pPr>
            <a:lvl7pPr>
              <a:defRPr sz="1600">
                <a:solidFill>
                  <a:schemeClr val="accent1"/>
                </a:solidFill>
              </a:defRPr>
            </a:lvl7pPr>
            <a:lvl8pPr>
              <a:defRPr sz="1600">
                <a:solidFill>
                  <a:schemeClr val="accent1"/>
                </a:solidFill>
              </a:defRPr>
            </a:lvl8pPr>
            <a:lvl9pPr>
              <a:defRPr sz="1600">
                <a:solidFill>
                  <a:schemeClr val="accent1"/>
                </a:solidFill>
              </a:defRPr>
            </a:lvl9pPr>
          </a:lstStyle>
          <a:p>
            <a:r>
              <a:rPr lang="en-US"/>
              <a:t>Month dd, yyyy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E1A7A2B-68F0-FE47-AB70-87C69B7C6E5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49875" y="1676400"/>
            <a:ext cx="6388100" cy="1338646"/>
          </a:xfrm>
          <a:noFill/>
        </p:spPr>
        <p:txBody>
          <a:bodyPr lIns="0" tIns="0" rIns="0" bIns="91440" anchor="b" anchorCtr="0">
            <a:noAutofit/>
          </a:bodyPr>
          <a:lstStyle>
            <a:lvl1pPr>
              <a:lnSpc>
                <a:spcPts val="2200"/>
              </a:lnSpc>
              <a:spcAft>
                <a:spcPts val="0"/>
              </a:spcAft>
              <a:defRPr sz="1600">
                <a:solidFill>
                  <a:schemeClr val="accent1"/>
                </a:solidFill>
              </a:defRPr>
            </a:lvl1pPr>
            <a:lvl2pPr marL="0" indent="0">
              <a:lnSpc>
                <a:spcPts val="2200"/>
              </a:lnSpc>
              <a:spcAft>
                <a:spcPts val="0"/>
              </a:spcAft>
              <a:buNone/>
              <a:defRPr sz="1600" b="0">
                <a:solidFill>
                  <a:schemeClr val="accent1"/>
                </a:solidFill>
              </a:defRPr>
            </a:lvl2pPr>
            <a:lvl3pPr marL="0" indent="0">
              <a:lnSpc>
                <a:spcPts val="2200"/>
              </a:lnSpc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accent1"/>
                </a:solidFill>
              </a:defRPr>
            </a:lvl4pPr>
            <a:lvl5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accent1"/>
                </a:solidFill>
              </a:defRPr>
            </a:lvl5pPr>
            <a:lvl6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accent1"/>
                </a:solidFill>
              </a:defRPr>
            </a:lvl6pPr>
            <a:lvl7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accent1"/>
                </a:solidFill>
              </a:defRPr>
            </a:lvl7pPr>
            <a:lvl8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accent1"/>
                </a:solidFill>
              </a:defRPr>
            </a:lvl8pPr>
            <a:lvl9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A4AB5E-495D-5C4F-8B09-585B0424F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6" y="661066"/>
            <a:ext cx="1053330" cy="75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25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headlin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6193D1E-6FB9-0A4B-811B-5BBDD0008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72" y="6287345"/>
            <a:ext cx="1331076" cy="3373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1C971C-7254-A74C-9C71-18E9171DB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3FD153D-892F-B542-9DC4-3E167A440A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4025" y="1143000"/>
            <a:ext cx="11283950" cy="533402"/>
          </a:xfrm>
        </p:spPr>
        <p:txBody>
          <a:bodyPr tIns="0" bIns="0" anchor="t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2400" b="0">
                <a:solidFill>
                  <a:schemeClr val="accent1"/>
                </a:solidFill>
              </a:defRPr>
            </a:lvl5pPr>
            <a:lvl6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6pPr>
            <a:lvl7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7pPr>
            <a:lvl8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8pPr>
            <a:lvl9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24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7C9437E-41A8-EE43-8BF3-B0AFCC649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1187" y="6385635"/>
            <a:ext cx="1038688" cy="1819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 marL="0"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 marL="0">
              <a:defRPr sz="1000">
                <a:solidFill>
                  <a:schemeClr val="accent5"/>
                </a:solidFill>
              </a:defRPr>
            </a:lvl9pPr>
          </a:lstStyle>
          <a:p>
            <a:r>
              <a:rPr lang="en-US"/>
              <a:t>Month dd, yyyy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11E2E4A-1767-D442-BE0D-F2C832709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384707"/>
            <a:ext cx="3155950" cy="18380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>
              <a:defRPr sz="1000">
                <a:solidFill>
                  <a:schemeClr val="accent5"/>
                </a:solidFill>
              </a:defRPr>
            </a:lvl9pPr>
          </a:lstStyle>
          <a:p>
            <a:pPr indent="-3657600"/>
            <a:r>
              <a:rPr lang="en-US"/>
              <a:t>Modify with Insert &gt; Header &amp; Footer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4C522BF-504A-F146-BC45-C36BA22003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6740" y="6400799"/>
            <a:ext cx="457660" cy="16678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 marL="0"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 marL="0">
              <a:defRPr sz="1000">
                <a:solidFill>
                  <a:schemeClr val="accent5"/>
                </a:solidFill>
              </a:defRPr>
            </a:lvl9pPr>
          </a:lstStyle>
          <a:p>
            <a:fld id="{2650822F-7AF6-4EC2-806F-70657EEE0F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AFD1528-1407-184E-9C9C-2F714DD94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267" y="6311900"/>
            <a:ext cx="502708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349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A7DAB1D-0B1C-6049-BE0A-01055A3A4C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1187" y="6385635"/>
            <a:ext cx="1038688" cy="1819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 marL="0"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 marL="0">
              <a:defRPr sz="1000">
                <a:solidFill>
                  <a:schemeClr val="accent5"/>
                </a:solidFill>
              </a:defRPr>
            </a:lvl9pPr>
          </a:lstStyle>
          <a:p>
            <a:r>
              <a:rPr lang="en-US"/>
              <a:t>Month dd, yyyy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02E3BBF-0F77-DC4D-9D22-CA0BE2AE1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384707"/>
            <a:ext cx="3155950" cy="18380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>
              <a:defRPr sz="1000">
                <a:solidFill>
                  <a:schemeClr val="accent5"/>
                </a:solidFill>
              </a:defRPr>
            </a:lvl9pPr>
          </a:lstStyle>
          <a:p>
            <a:pPr indent="-3657600"/>
            <a:r>
              <a:rPr lang="en-US"/>
              <a:t>Modify with Insert &gt; Header &amp; Footer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B2C4787-1206-4941-98A0-4A7A82BF0F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6740" y="6400799"/>
            <a:ext cx="457660" cy="16678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 marL="0"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 marL="0">
              <a:defRPr sz="1000">
                <a:solidFill>
                  <a:schemeClr val="accent5"/>
                </a:solidFill>
              </a:defRPr>
            </a:lvl9pPr>
          </a:lstStyle>
          <a:p>
            <a:fld id="{2650822F-7AF6-4EC2-806F-70657EEE0F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7FFA254-51EC-C344-AC71-850B17044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267" y="6311900"/>
            <a:ext cx="502708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386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_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AF634BB0-E110-B24A-B53A-20CCF7DDC0B5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 tIns="283464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0103363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_slid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E8998C-1534-7842-ABA2-CD42D5DA1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71" y="6191467"/>
            <a:ext cx="1802895" cy="456983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EDECE3C-D182-6F41-B948-C29C64DDAB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81649" y="1676400"/>
            <a:ext cx="6156326" cy="4291012"/>
          </a:xfrm>
        </p:spPr>
        <p:txBody>
          <a:bodyPr tIns="1499616" bIns="0" anchor="t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000" b="1" cap="all" spc="300" baseline="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0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0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30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3000" b="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spcAft>
                <a:spcPts val="0"/>
              </a:spcAft>
              <a:defRPr sz="3000" b="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spcAft>
                <a:spcPts val="0"/>
              </a:spcAft>
              <a:defRPr sz="3000" b="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spcAft>
                <a:spcPts val="0"/>
              </a:spcAft>
              <a:defRPr sz="3000" b="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spcAft>
                <a:spcPts val="0"/>
              </a:spcAft>
              <a:defRPr sz="30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EA7E40-2DAF-044C-916F-EE605A790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6" y="3063508"/>
            <a:ext cx="1053330" cy="75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52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_slide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1D5449C-8B4D-4942-80A8-299DC9BA61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81650" y="1676400"/>
            <a:ext cx="6156324" cy="4291013"/>
          </a:xfrm>
        </p:spPr>
        <p:txBody>
          <a:bodyPr tIns="1499616" bIns="0" anchor="t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000" b="1" cap="all" spc="3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0" cap="none" baseline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0" cap="none" baseline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3200" b="0" cap="none" baseline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3200" b="0" cap="none" baseline="0">
                <a:solidFill>
                  <a:schemeClr val="bg1"/>
                </a:solidFill>
              </a:defRPr>
            </a:lvl5pPr>
            <a:lvl6pPr>
              <a:lnSpc>
                <a:spcPct val="100000"/>
              </a:lnSpc>
              <a:spcAft>
                <a:spcPts val="0"/>
              </a:spcAft>
              <a:defRPr sz="3200" b="0" cap="none" baseline="0">
                <a:solidFill>
                  <a:schemeClr val="bg1"/>
                </a:solidFill>
              </a:defRPr>
            </a:lvl6pPr>
            <a:lvl7pPr>
              <a:lnSpc>
                <a:spcPct val="100000"/>
              </a:lnSpc>
              <a:spcAft>
                <a:spcPts val="0"/>
              </a:spcAft>
              <a:defRPr sz="3200" b="0" cap="none" baseline="0">
                <a:solidFill>
                  <a:schemeClr val="bg1"/>
                </a:solidFill>
              </a:defRPr>
            </a:lvl7pPr>
            <a:lvl8pPr>
              <a:lnSpc>
                <a:spcPct val="100000"/>
              </a:lnSpc>
              <a:spcAft>
                <a:spcPts val="0"/>
              </a:spcAft>
              <a:defRPr sz="3200" b="0" cap="none" baseline="0">
                <a:solidFill>
                  <a:schemeClr val="bg1"/>
                </a:solidFill>
              </a:defRPr>
            </a:lvl8pPr>
            <a:lvl9pPr>
              <a:lnSpc>
                <a:spcPct val="100000"/>
              </a:lnSpc>
              <a:spcAft>
                <a:spcPts val="0"/>
              </a:spcAft>
              <a:defRPr sz="3200" b="0" cap="none" baseline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FB6979-4D3C-0B42-90EE-58B607889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4" y="3063508"/>
            <a:ext cx="1053334" cy="75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45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E99AC2A-2C52-FC43-AEBE-2737E9F2B8C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0" y="0"/>
            <a:ext cx="12192000" cy="6856854"/>
          </a:xfrm>
          <a:custGeom>
            <a:avLst/>
            <a:gdLst>
              <a:gd name="connsiteX0" fmla="*/ 0 w 6954478"/>
              <a:gd name="connsiteY0" fmla="*/ 0 h 3911240"/>
              <a:gd name="connsiteX1" fmla="*/ 6954478 w 6954478"/>
              <a:gd name="connsiteY1" fmla="*/ 0 h 3911240"/>
              <a:gd name="connsiteX2" fmla="*/ 6954478 w 6954478"/>
              <a:gd name="connsiteY2" fmla="*/ 2607134 h 3911240"/>
              <a:gd name="connsiteX3" fmla="*/ 5650199 w 6954478"/>
              <a:gd name="connsiteY3" fmla="*/ 2607134 h 3911240"/>
              <a:gd name="connsiteX4" fmla="*/ 4346279 w 6954478"/>
              <a:gd name="connsiteY4" fmla="*/ 2607134 h 3911240"/>
              <a:gd name="connsiteX5" fmla="*/ 3042719 w 6954478"/>
              <a:gd name="connsiteY5" fmla="*/ 3911240 h 3911240"/>
              <a:gd name="connsiteX6" fmla="*/ 3042719 w 6954478"/>
              <a:gd name="connsiteY6" fmla="*/ 2607134 h 3911240"/>
              <a:gd name="connsiteX7" fmla="*/ 0 w 6954478"/>
              <a:gd name="connsiteY7" fmla="*/ 2607134 h 3911240"/>
              <a:gd name="connsiteX8" fmla="*/ 0 w 6954478"/>
              <a:gd name="connsiteY8" fmla="*/ 0 h 3911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4478" h="3911240">
                <a:moveTo>
                  <a:pt x="0" y="0"/>
                </a:moveTo>
                <a:lnTo>
                  <a:pt x="6954478" y="0"/>
                </a:lnTo>
                <a:cubicBezTo>
                  <a:pt x="6954478" y="0"/>
                  <a:pt x="6954478" y="0"/>
                  <a:pt x="6954478" y="2607134"/>
                </a:cubicBezTo>
                <a:cubicBezTo>
                  <a:pt x="6954478" y="2607134"/>
                  <a:pt x="6954478" y="2607134"/>
                  <a:pt x="5650199" y="2607134"/>
                </a:cubicBezTo>
                <a:cubicBezTo>
                  <a:pt x="5650199" y="2607134"/>
                  <a:pt x="5650199" y="2607134"/>
                  <a:pt x="4346279" y="2607134"/>
                </a:cubicBezTo>
                <a:cubicBezTo>
                  <a:pt x="3623759" y="2607134"/>
                  <a:pt x="3042719" y="3193856"/>
                  <a:pt x="3042719" y="3911240"/>
                </a:cubicBezTo>
                <a:cubicBezTo>
                  <a:pt x="3042719" y="3911240"/>
                  <a:pt x="3042719" y="3911240"/>
                  <a:pt x="3042719" y="2607134"/>
                </a:cubicBezTo>
                <a:cubicBezTo>
                  <a:pt x="3042719" y="2607134"/>
                  <a:pt x="3042719" y="2607134"/>
                  <a:pt x="0" y="2607134"/>
                </a:cubicBezTo>
                <a:cubicBezTo>
                  <a:pt x="0" y="2607134"/>
                  <a:pt x="0" y="2607134"/>
                  <a:pt x="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5577840" tIns="2834640">
            <a:noAutofit/>
          </a:bodyPr>
          <a:lstStyle/>
          <a:p>
            <a:r>
              <a:rPr lang="en-US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88690A-000C-CC43-B381-40069C6D9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6" y="5336015"/>
            <a:ext cx="1053330" cy="758398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E909F2-0193-D343-B1A2-B20E93B554A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900988" y="4584357"/>
            <a:ext cx="3836987" cy="1383056"/>
          </a:xfrm>
          <a:noFill/>
        </p:spPr>
        <p:txBody>
          <a:bodyPr lIns="0" tIns="0" bIns="54864" anchor="b" anchorCtr="0">
            <a:noAutofit/>
          </a:bodyPr>
          <a:lstStyle>
            <a:lvl1pPr>
              <a:lnSpc>
                <a:spcPts val="3800"/>
              </a:lnSpc>
              <a:spcAft>
                <a:spcPts val="0"/>
              </a:spcAft>
              <a:defRPr sz="3200" b="1" cap="all" spc="300" baseline="0">
                <a:solidFill>
                  <a:schemeClr val="bg1"/>
                </a:solidFill>
              </a:defRPr>
            </a:lvl1pPr>
            <a:lvl2pPr marL="0" indent="0">
              <a:lnSpc>
                <a:spcPts val="3800"/>
              </a:lnSpc>
              <a:spcAft>
                <a:spcPts val="0"/>
              </a:spcAft>
              <a:buNone/>
              <a:defRPr sz="3200" b="1" spc="300">
                <a:solidFill>
                  <a:schemeClr val="bg1"/>
                </a:solidFill>
              </a:defRPr>
            </a:lvl2pPr>
            <a:lvl3pPr marL="0" indent="0">
              <a:lnSpc>
                <a:spcPts val="3800"/>
              </a:lnSpc>
              <a:spcAft>
                <a:spcPts val="0"/>
              </a:spcAft>
              <a:buNone/>
              <a:defRPr sz="3200" b="1" spc="300">
                <a:solidFill>
                  <a:schemeClr val="bg1"/>
                </a:solidFill>
              </a:defRPr>
            </a:lvl3pPr>
            <a:lvl4pPr marL="0" indent="0">
              <a:lnSpc>
                <a:spcPts val="38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bg1"/>
                </a:solidFill>
              </a:defRPr>
            </a:lvl4pPr>
            <a:lvl5pPr marL="0" indent="0">
              <a:lnSpc>
                <a:spcPts val="38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bg1"/>
                </a:solidFill>
              </a:defRPr>
            </a:lvl5pPr>
            <a:lvl6pPr marL="0" indent="0">
              <a:lnSpc>
                <a:spcPts val="38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bg1"/>
                </a:solidFill>
              </a:defRPr>
            </a:lvl6pPr>
            <a:lvl7pPr marL="0" indent="0">
              <a:lnSpc>
                <a:spcPts val="38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bg1"/>
                </a:solidFill>
              </a:defRPr>
            </a:lvl7pPr>
            <a:lvl8pPr marL="0" indent="0">
              <a:lnSpc>
                <a:spcPts val="38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bg1"/>
                </a:solidFill>
              </a:defRPr>
            </a:lvl8pPr>
            <a:lvl9pPr marL="0" indent="0">
              <a:lnSpc>
                <a:spcPts val="38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E62C878-D755-C846-92CF-0303CBBFC8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00988" y="5918371"/>
            <a:ext cx="3836987" cy="284721"/>
          </a:xfrm>
          <a:noFill/>
        </p:spPr>
        <p:txBody>
          <a:bodyPr lIns="0" tIns="0" rIns="0">
            <a:noAutofit/>
          </a:bodyPr>
          <a:lstStyle>
            <a:lvl1pPr>
              <a:lnSpc>
                <a:spcPts val="2200"/>
              </a:lnSpc>
              <a:spcAft>
                <a:spcPts val="0"/>
              </a:spcAft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ts val="2200"/>
              </a:lnSpc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2pPr>
            <a:lvl3pPr marL="0" indent="0">
              <a:lnSpc>
                <a:spcPts val="2200"/>
              </a:lnSpc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3pPr>
            <a:lvl4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4pPr>
            <a:lvl5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5pPr>
            <a:lvl6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6pPr>
            <a:lvl7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7pPr>
            <a:lvl8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8pPr>
            <a:lvl9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18">
            <a:extLst>
              <a:ext uri="{FF2B5EF4-FFF2-40B4-BE49-F238E27FC236}">
                <a16:creationId xmlns:a16="http://schemas.microsoft.com/office/drawing/2014/main" id="{AA8C2BE7-77A2-A944-A05A-88856D0CE635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7900988" y="6203092"/>
            <a:ext cx="3836987" cy="337408"/>
          </a:xfrm>
        </p:spPr>
        <p:txBody>
          <a:bodyPr lIns="0" anchor="t" anchorCtr="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>
                <a:solidFill>
                  <a:schemeClr val="bg1"/>
                </a:solidFill>
              </a:defRPr>
            </a:lvl6pPr>
            <a:lvl7pPr>
              <a:defRPr sz="1600">
                <a:solidFill>
                  <a:schemeClr val="bg1"/>
                </a:solidFill>
              </a:defRPr>
            </a:lvl7pPr>
            <a:lvl8pPr>
              <a:defRPr sz="1600">
                <a:solidFill>
                  <a:schemeClr val="bg1"/>
                </a:solidFill>
              </a:defRPr>
            </a:lvl8pPr>
            <a:lvl9pPr>
              <a:defRPr sz="1600">
                <a:solidFill>
                  <a:schemeClr val="bg1"/>
                </a:solidFill>
              </a:defRPr>
            </a:lvl9pPr>
          </a:lstStyle>
          <a:p>
            <a:r>
              <a:rPr lang="en-US"/>
              <a:t>Month dd, yyyy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4452937-AFEC-CB4C-AD02-BEEC499BBF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017838" y="4584357"/>
            <a:ext cx="2332037" cy="1383056"/>
          </a:xfrm>
          <a:noFill/>
        </p:spPr>
        <p:txBody>
          <a:bodyPr lIns="0" tIns="0" rIns="0" bIns="100584" anchor="b" anchorCtr="0">
            <a:noAutofit/>
          </a:bodyPr>
          <a:lstStyle>
            <a:lvl1pPr>
              <a:lnSpc>
                <a:spcPts val="2200"/>
              </a:lnSpc>
              <a:spcAft>
                <a:spcPts val="0"/>
              </a:spcAft>
              <a:defRPr sz="1600">
                <a:solidFill>
                  <a:schemeClr val="accent1"/>
                </a:solidFill>
              </a:defRPr>
            </a:lvl1pPr>
            <a:lvl2pPr marL="0" indent="0">
              <a:lnSpc>
                <a:spcPts val="2200"/>
              </a:lnSpc>
              <a:spcAft>
                <a:spcPts val="0"/>
              </a:spcAft>
              <a:buNone/>
              <a:defRPr sz="1600" b="0">
                <a:solidFill>
                  <a:schemeClr val="accent1"/>
                </a:solidFill>
              </a:defRPr>
            </a:lvl2pPr>
            <a:lvl3pPr marL="0" indent="0">
              <a:lnSpc>
                <a:spcPts val="2200"/>
              </a:lnSpc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accent1"/>
                </a:solidFill>
              </a:defRPr>
            </a:lvl4pPr>
            <a:lvl5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accent1"/>
                </a:solidFill>
              </a:defRPr>
            </a:lvl5pPr>
            <a:lvl6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accent1"/>
                </a:solidFill>
              </a:defRPr>
            </a:lvl6pPr>
            <a:lvl7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accent1"/>
                </a:solidFill>
              </a:defRPr>
            </a:lvl7pPr>
            <a:lvl8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accent1"/>
                </a:solidFill>
              </a:defRPr>
            </a:lvl8pPr>
            <a:lvl9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5882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2D597A-FBEC-3149-9CBE-7BB785C01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6" y="5336015"/>
            <a:ext cx="1053330" cy="758397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5693A75-DE6E-B84C-9F01-5074E851FE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49875" y="1143000"/>
            <a:ext cx="6388100" cy="1648424"/>
          </a:xfrm>
          <a:noFill/>
        </p:spPr>
        <p:txBody>
          <a:bodyPr lIns="0" tIns="0" bIns="91440" anchor="b" anchorCtr="0">
            <a:noAutofit/>
          </a:bodyPr>
          <a:lstStyle>
            <a:lvl1pPr>
              <a:lnSpc>
                <a:spcPts val="3800"/>
              </a:lnSpc>
              <a:spcAft>
                <a:spcPts val="0"/>
              </a:spcAft>
              <a:defRPr sz="3200" b="1" cap="all" spc="300" baseline="0">
                <a:solidFill>
                  <a:schemeClr val="bg1"/>
                </a:solidFill>
              </a:defRPr>
            </a:lvl1pPr>
            <a:lvl2pPr marL="0" indent="0">
              <a:lnSpc>
                <a:spcPts val="3800"/>
              </a:lnSpc>
              <a:spcAft>
                <a:spcPts val="0"/>
              </a:spcAft>
              <a:buNone/>
              <a:defRPr sz="3200" b="1" spc="300">
                <a:solidFill>
                  <a:schemeClr val="bg1"/>
                </a:solidFill>
              </a:defRPr>
            </a:lvl2pPr>
            <a:lvl3pPr marL="0" indent="0">
              <a:lnSpc>
                <a:spcPts val="3800"/>
              </a:lnSpc>
              <a:spcAft>
                <a:spcPts val="0"/>
              </a:spcAft>
              <a:buNone/>
              <a:defRPr sz="3200" b="1" spc="300">
                <a:solidFill>
                  <a:schemeClr val="bg1"/>
                </a:solidFill>
              </a:defRPr>
            </a:lvl3pPr>
            <a:lvl4pPr marL="0" indent="0">
              <a:lnSpc>
                <a:spcPts val="38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bg1"/>
                </a:solidFill>
              </a:defRPr>
            </a:lvl4pPr>
            <a:lvl5pPr marL="0" indent="0">
              <a:lnSpc>
                <a:spcPts val="38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bg1"/>
                </a:solidFill>
              </a:defRPr>
            </a:lvl5pPr>
            <a:lvl6pPr marL="0" indent="0">
              <a:lnSpc>
                <a:spcPts val="38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bg1"/>
                </a:solidFill>
              </a:defRPr>
            </a:lvl6pPr>
            <a:lvl7pPr marL="0" indent="0">
              <a:lnSpc>
                <a:spcPts val="38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bg1"/>
                </a:solidFill>
              </a:defRPr>
            </a:lvl7pPr>
            <a:lvl8pPr marL="0" indent="0">
              <a:lnSpc>
                <a:spcPts val="38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bg1"/>
                </a:solidFill>
              </a:defRPr>
            </a:lvl8pPr>
            <a:lvl9pPr marL="0" indent="0">
              <a:lnSpc>
                <a:spcPts val="38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D3D889E-135A-8840-A892-F3BFD7E70C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49875" y="2835876"/>
            <a:ext cx="6388100" cy="284721"/>
          </a:xfrm>
          <a:noFill/>
        </p:spPr>
        <p:txBody>
          <a:bodyPr lIns="0" tIns="0" rIns="0">
            <a:noAutofit/>
          </a:bodyPr>
          <a:lstStyle>
            <a:lvl1pPr>
              <a:lnSpc>
                <a:spcPts val="2200"/>
              </a:lnSpc>
              <a:spcAft>
                <a:spcPts val="0"/>
              </a:spcAft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ts val="2200"/>
              </a:lnSpc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2pPr>
            <a:lvl3pPr marL="0" indent="0">
              <a:lnSpc>
                <a:spcPts val="2200"/>
              </a:lnSpc>
              <a:spcAft>
                <a:spcPts val="0"/>
              </a:spcAft>
              <a:buNone/>
              <a:defRPr sz="1600" b="1">
                <a:solidFill>
                  <a:schemeClr val="bg1"/>
                </a:solidFill>
              </a:defRPr>
            </a:lvl3pPr>
            <a:lvl4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4pPr>
            <a:lvl5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5pPr>
            <a:lvl6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6pPr>
            <a:lvl7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7pPr>
            <a:lvl8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8pPr>
            <a:lvl9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18">
            <a:extLst>
              <a:ext uri="{FF2B5EF4-FFF2-40B4-BE49-F238E27FC236}">
                <a16:creationId xmlns:a16="http://schemas.microsoft.com/office/drawing/2014/main" id="{C09E8B8F-CCDD-C847-BBBA-03319044FBBA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5349875" y="3120597"/>
            <a:ext cx="6388100" cy="1451403"/>
          </a:xfrm>
        </p:spPr>
        <p:txBody>
          <a:bodyPr lIns="0" anchor="t" anchorCtr="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>
                <a:solidFill>
                  <a:schemeClr val="bg1"/>
                </a:solidFill>
              </a:defRPr>
            </a:lvl6pPr>
            <a:lvl7pPr>
              <a:defRPr sz="1600">
                <a:solidFill>
                  <a:schemeClr val="bg1"/>
                </a:solidFill>
              </a:defRPr>
            </a:lvl7pPr>
            <a:lvl8pPr>
              <a:defRPr sz="1600">
                <a:solidFill>
                  <a:schemeClr val="bg1"/>
                </a:solidFill>
              </a:defRPr>
            </a:lvl8pPr>
            <a:lvl9pPr>
              <a:defRPr sz="1600">
                <a:solidFill>
                  <a:schemeClr val="bg1"/>
                </a:solidFill>
              </a:defRPr>
            </a:lvl9pPr>
          </a:lstStyle>
          <a:p>
            <a:r>
              <a:rPr lang="en-US"/>
              <a:t>Month dd, yyyy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4CD2D8CD-49A7-E04B-BFA3-4A1CEA9AC12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81700" y="4572000"/>
            <a:ext cx="3192464" cy="1395413"/>
          </a:xfrm>
          <a:noFill/>
        </p:spPr>
        <p:txBody>
          <a:bodyPr lIns="0" tIns="0" rIns="0" bIns="100584" anchor="b" anchorCtr="0">
            <a:noAutofit/>
          </a:bodyPr>
          <a:lstStyle>
            <a:lvl1pPr>
              <a:lnSpc>
                <a:spcPts val="2200"/>
              </a:lnSpc>
              <a:spcAft>
                <a:spcPts val="0"/>
              </a:spcAft>
              <a:defRPr sz="1600">
                <a:solidFill>
                  <a:schemeClr val="bg1"/>
                </a:solidFill>
              </a:defRPr>
            </a:lvl1pPr>
            <a:lvl2pPr marL="0" indent="0">
              <a:lnSpc>
                <a:spcPts val="2200"/>
              </a:lnSpc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2pPr>
            <a:lvl3pPr marL="0" indent="0">
              <a:lnSpc>
                <a:spcPts val="2200"/>
              </a:lnSpc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4pPr>
            <a:lvl5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>
              <a:lnSpc>
                <a:spcPts val="2200"/>
              </a:lnSpc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8671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3E47208-09F1-EE49-B171-2AA2429F01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025" y="1676400"/>
            <a:ext cx="7446963" cy="4291012"/>
          </a:xfrm>
        </p:spPr>
        <p:txBody>
          <a:bodyPr tIns="548640" bIns="0" anchor="t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cap="all" spc="300" baseline="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3200" b="1" spc="30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3200" b="1" spc="300">
                <a:solidFill>
                  <a:schemeClr val="accent1"/>
                </a:solidFill>
              </a:defRPr>
            </a:lvl5pPr>
            <a:lvl6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1" spc="300">
                <a:solidFill>
                  <a:schemeClr val="accent1"/>
                </a:solidFill>
              </a:defRPr>
            </a:lvl6pPr>
            <a:lvl7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1" spc="300">
                <a:solidFill>
                  <a:schemeClr val="accent1"/>
                </a:solidFill>
              </a:defRPr>
            </a:lvl7pPr>
            <a:lvl8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1" spc="300">
                <a:solidFill>
                  <a:schemeClr val="accent1"/>
                </a:solidFill>
              </a:defRPr>
            </a:lvl8pPr>
            <a:lvl9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1" spc="3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83ED76F-E964-9146-AD9B-7A1665740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1187" y="6385635"/>
            <a:ext cx="1038688" cy="1819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 marL="0"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 marL="0">
              <a:defRPr sz="1000">
                <a:solidFill>
                  <a:schemeClr val="accent5"/>
                </a:solidFill>
              </a:defRPr>
            </a:lvl9pPr>
          </a:lstStyle>
          <a:p>
            <a:r>
              <a:rPr lang="en-US"/>
              <a:t>Month dd, yyyy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198911E8-F4F1-9B4D-95E7-53564174E6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384707"/>
            <a:ext cx="3155950" cy="18380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>
              <a:defRPr sz="1000">
                <a:solidFill>
                  <a:schemeClr val="accent5"/>
                </a:solidFill>
              </a:defRPr>
            </a:lvl9pPr>
          </a:lstStyle>
          <a:p>
            <a:pPr indent="-3657600"/>
            <a:r>
              <a:rPr lang="en-US"/>
              <a:t>Modify with Insert &gt; Header &amp; Footer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8F2C1F0-0FDC-264F-BAB8-C06B21E6A7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6740" y="6400799"/>
            <a:ext cx="457660" cy="16678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 marL="0"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 marL="0">
              <a:defRPr sz="1000">
                <a:solidFill>
                  <a:schemeClr val="accent5"/>
                </a:solidFill>
              </a:defRPr>
            </a:lvl9pPr>
          </a:lstStyle>
          <a:p>
            <a:fld id="{2650822F-7AF6-4EC2-806F-70657EEE0F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B68C68D-1618-0641-B5BF-B9BE05BDA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267" y="6311900"/>
            <a:ext cx="502708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0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670EDBE-1FE2-FF4A-8588-AD5F9BA264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025" y="1676400"/>
            <a:ext cx="7446963" cy="4291012"/>
          </a:xfrm>
        </p:spPr>
        <p:txBody>
          <a:bodyPr tIns="548640" bIns="0" anchor="t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cap="all" spc="300" baseline="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3200" b="1" spc="30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3200" b="1" spc="300">
                <a:solidFill>
                  <a:schemeClr val="accent1"/>
                </a:solidFill>
              </a:defRPr>
            </a:lvl5pPr>
            <a:lvl6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1" spc="300">
                <a:solidFill>
                  <a:schemeClr val="accent1"/>
                </a:solidFill>
              </a:defRPr>
            </a:lvl6pPr>
            <a:lvl7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1" spc="300">
                <a:solidFill>
                  <a:schemeClr val="accent1"/>
                </a:solidFill>
              </a:defRPr>
            </a:lvl7pPr>
            <a:lvl8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1" spc="300">
                <a:solidFill>
                  <a:schemeClr val="accent1"/>
                </a:solidFill>
              </a:defRPr>
            </a:lvl8pPr>
            <a:lvl9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1" spc="3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912B081-33B4-8E47-B38C-977284CADC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1187" y="6385635"/>
            <a:ext cx="1038688" cy="1819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 marL="0"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 marL="0">
              <a:defRPr sz="1000">
                <a:solidFill>
                  <a:schemeClr val="accent5"/>
                </a:solidFill>
              </a:defRPr>
            </a:lvl9pPr>
          </a:lstStyle>
          <a:p>
            <a:r>
              <a:rPr lang="en-US"/>
              <a:t>Month dd, yyyy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6C91B36-30C7-B147-87CE-0E4DC3D85F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384707"/>
            <a:ext cx="3155950" cy="18380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>
              <a:defRPr sz="1000">
                <a:solidFill>
                  <a:schemeClr val="accent5"/>
                </a:solidFill>
              </a:defRPr>
            </a:lvl9pPr>
          </a:lstStyle>
          <a:p>
            <a:pPr indent="-3657600"/>
            <a:r>
              <a:rPr lang="en-US"/>
              <a:t>Modify with Insert &gt; Header &amp; Footer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2830386-BBC0-A74F-AE08-7FF244B43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6740" y="6400799"/>
            <a:ext cx="457660" cy="16678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 marL="0"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 marL="0">
              <a:defRPr sz="1000">
                <a:solidFill>
                  <a:schemeClr val="accent5"/>
                </a:solidFill>
              </a:defRPr>
            </a:lvl9pPr>
          </a:lstStyle>
          <a:p>
            <a:fld id="{2650822F-7AF6-4EC2-806F-70657EEE0F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E6B0501-127F-BD4D-A260-DEC8F7064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267" y="6311900"/>
            <a:ext cx="502708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36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AB4C398-76B4-D44C-B601-316C5ABBCD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025" y="1676400"/>
            <a:ext cx="7446963" cy="4291012"/>
          </a:xfrm>
        </p:spPr>
        <p:txBody>
          <a:bodyPr tIns="548640" bIns="0" anchor="t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cap="all" spc="3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3200" b="1" spc="3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3200" b="1" spc="300">
                <a:solidFill>
                  <a:schemeClr val="bg1"/>
                </a:solidFill>
              </a:defRPr>
            </a:lvl5pPr>
            <a:lvl6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1" spc="300">
                <a:solidFill>
                  <a:schemeClr val="bg1"/>
                </a:solidFill>
              </a:defRPr>
            </a:lvl6pPr>
            <a:lvl7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1" spc="300">
                <a:solidFill>
                  <a:schemeClr val="bg1"/>
                </a:solidFill>
              </a:defRPr>
            </a:lvl7pPr>
            <a:lvl8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1" spc="300">
                <a:solidFill>
                  <a:schemeClr val="bg1"/>
                </a:solidFill>
              </a:defRPr>
            </a:lvl8pPr>
            <a:lvl9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1" spc="3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8EB5A0C9-1CA6-7A43-9AB0-EBCA95B5B1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1187" y="6385635"/>
            <a:ext cx="1038688" cy="1819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  <a:lvl2pPr marL="0">
              <a:defRPr sz="1000">
                <a:solidFill>
                  <a:schemeClr val="bg1"/>
                </a:solidFill>
              </a:defRPr>
            </a:lvl2pPr>
            <a:lvl3pPr marL="0">
              <a:defRPr sz="1000">
                <a:solidFill>
                  <a:schemeClr val="bg1"/>
                </a:solidFill>
              </a:defRPr>
            </a:lvl3pPr>
            <a:lvl4pPr marL="0">
              <a:defRPr sz="1000">
                <a:solidFill>
                  <a:schemeClr val="bg1"/>
                </a:solidFill>
              </a:defRPr>
            </a:lvl4pPr>
            <a:lvl5pPr marL="0">
              <a:defRPr sz="1000">
                <a:solidFill>
                  <a:schemeClr val="bg1"/>
                </a:solidFill>
              </a:defRPr>
            </a:lvl5pPr>
            <a:lvl6pPr marL="0">
              <a:defRPr sz="1000">
                <a:solidFill>
                  <a:schemeClr val="bg1"/>
                </a:solidFill>
              </a:defRPr>
            </a:lvl6pPr>
            <a:lvl7pPr marL="0">
              <a:defRPr sz="1000">
                <a:solidFill>
                  <a:schemeClr val="bg1"/>
                </a:solidFill>
              </a:defRPr>
            </a:lvl7pPr>
            <a:lvl8pPr marL="0">
              <a:defRPr sz="1000">
                <a:solidFill>
                  <a:schemeClr val="bg1"/>
                </a:solidFill>
              </a:defRPr>
            </a:lvl8pPr>
            <a:lvl9pPr marL="0">
              <a:defRPr sz="1000">
                <a:solidFill>
                  <a:schemeClr val="bg1"/>
                </a:solidFill>
              </a:defRPr>
            </a:lvl9pPr>
          </a:lstStyle>
          <a:p>
            <a:r>
              <a:rPr lang="en-US"/>
              <a:t>Month dd, yyyy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CAC251F-7914-0E48-A4C9-3A3732D25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384707"/>
            <a:ext cx="3155950" cy="18380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  <a:lvl2pPr marL="0"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 marL="0">
              <a:defRPr sz="1000">
                <a:solidFill>
                  <a:schemeClr val="bg1"/>
                </a:solidFill>
              </a:defRPr>
            </a:lvl4pPr>
            <a:lvl5pPr marL="0">
              <a:defRPr sz="1000">
                <a:solidFill>
                  <a:schemeClr val="bg1"/>
                </a:solidFill>
              </a:defRPr>
            </a:lvl5pPr>
            <a:lvl6pPr marL="0">
              <a:defRPr sz="1000">
                <a:solidFill>
                  <a:schemeClr val="bg1"/>
                </a:solidFill>
              </a:defRPr>
            </a:lvl6pPr>
            <a:lvl7pPr marL="0">
              <a:defRPr sz="1000">
                <a:solidFill>
                  <a:schemeClr val="bg1"/>
                </a:solidFill>
              </a:defRPr>
            </a:lvl7pPr>
            <a:lvl8pPr marL="0">
              <a:defRPr sz="1000">
                <a:solidFill>
                  <a:schemeClr val="bg1"/>
                </a:solidFill>
              </a:defRPr>
            </a:lvl8pPr>
            <a:lvl9pPr>
              <a:defRPr sz="1000">
                <a:solidFill>
                  <a:schemeClr val="bg1"/>
                </a:solidFill>
              </a:defRPr>
            </a:lvl9pPr>
          </a:lstStyle>
          <a:p>
            <a:pPr indent="-3657600"/>
            <a:r>
              <a:rPr lang="en-US"/>
              <a:t>Modify with Insert &gt; Header &amp; Footer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6910524-FD6B-4648-90D3-B7AB76258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6740" y="6400799"/>
            <a:ext cx="457660" cy="16678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  <a:lvl2pPr marL="0">
              <a:defRPr sz="1000">
                <a:solidFill>
                  <a:schemeClr val="bg1"/>
                </a:solidFill>
              </a:defRPr>
            </a:lvl2pPr>
            <a:lvl3pPr marL="0">
              <a:defRPr sz="1000">
                <a:solidFill>
                  <a:schemeClr val="bg1"/>
                </a:solidFill>
              </a:defRPr>
            </a:lvl3pPr>
            <a:lvl4pPr marL="0">
              <a:defRPr sz="1000">
                <a:solidFill>
                  <a:schemeClr val="bg1"/>
                </a:solidFill>
              </a:defRPr>
            </a:lvl4pPr>
            <a:lvl5pPr marL="0">
              <a:defRPr sz="1000">
                <a:solidFill>
                  <a:schemeClr val="bg1"/>
                </a:solidFill>
              </a:defRPr>
            </a:lvl5pPr>
            <a:lvl6pPr marL="0">
              <a:defRPr sz="1000">
                <a:solidFill>
                  <a:schemeClr val="bg1"/>
                </a:solidFill>
              </a:defRPr>
            </a:lvl6pPr>
            <a:lvl7pPr marL="0">
              <a:defRPr sz="1000">
                <a:solidFill>
                  <a:schemeClr val="bg1"/>
                </a:solidFill>
              </a:defRPr>
            </a:lvl7pPr>
            <a:lvl8pPr marL="0">
              <a:defRPr sz="1000">
                <a:solidFill>
                  <a:schemeClr val="bg1"/>
                </a:solidFill>
              </a:defRPr>
            </a:lvl8pPr>
            <a:lvl9pPr marL="0">
              <a:defRPr sz="1000">
                <a:solidFill>
                  <a:schemeClr val="bg1"/>
                </a:solidFill>
              </a:defRPr>
            </a:lvl9pPr>
          </a:lstStyle>
          <a:p>
            <a:fld id="{2650822F-7AF6-4EC2-806F-70657EEE0F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2803E9E-2EF5-2141-A646-294219B4A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267" y="6298453"/>
            <a:ext cx="502708" cy="36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53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_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7C2873A-57E0-EA4A-9CEE-C14E523E1A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025" y="1676400"/>
            <a:ext cx="7446963" cy="4291012"/>
          </a:xfrm>
        </p:spPr>
        <p:txBody>
          <a:bodyPr tIns="548640" bIns="0" anchor="t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cap="all" spc="3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200" b="1" spc="3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3200" b="1" spc="3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3200" b="1" spc="300">
                <a:solidFill>
                  <a:schemeClr val="bg1"/>
                </a:solidFill>
              </a:defRPr>
            </a:lvl5pPr>
            <a:lvl6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1" spc="300">
                <a:solidFill>
                  <a:schemeClr val="bg1"/>
                </a:solidFill>
              </a:defRPr>
            </a:lvl6pPr>
            <a:lvl7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1" spc="300">
                <a:solidFill>
                  <a:schemeClr val="bg1"/>
                </a:solidFill>
              </a:defRPr>
            </a:lvl7pPr>
            <a:lvl8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1" spc="300">
                <a:solidFill>
                  <a:schemeClr val="bg1"/>
                </a:solidFill>
              </a:defRPr>
            </a:lvl8pPr>
            <a:lvl9pPr marL="14288" indent="0">
              <a:lnSpc>
                <a:spcPct val="100000"/>
              </a:lnSpc>
              <a:spcAft>
                <a:spcPts val="0"/>
              </a:spcAft>
              <a:buFontTx/>
              <a:buNone/>
              <a:tabLst/>
              <a:defRPr sz="3200" b="1" spc="3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E6C5A42-48F3-9346-BB44-F02E619E00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1187" y="6385635"/>
            <a:ext cx="1038688" cy="1819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  <a:lvl2pPr marL="0">
              <a:defRPr sz="1000">
                <a:solidFill>
                  <a:schemeClr val="bg1"/>
                </a:solidFill>
              </a:defRPr>
            </a:lvl2pPr>
            <a:lvl3pPr marL="0">
              <a:defRPr sz="1000">
                <a:solidFill>
                  <a:schemeClr val="bg1"/>
                </a:solidFill>
              </a:defRPr>
            </a:lvl3pPr>
            <a:lvl4pPr marL="0">
              <a:defRPr sz="1000">
                <a:solidFill>
                  <a:schemeClr val="bg1"/>
                </a:solidFill>
              </a:defRPr>
            </a:lvl4pPr>
            <a:lvl5pPr marL="0">
              <a:defRPr sz="1000">
                <a:solidFill>
                  <a:schemeClr val="bg1"/>
                </a:solidFill>
              </a:defRPr>
            </a:lvl5pPr>
            <a:lvl6pPr marL="0">
              <a:defRPr sz="1000">
                <a:solidFill>
                  <a:schemeClr val="bg1"/>
                </a:solidFill>
              </a:defRPr>
            </a:lvl6pPr>
            <a:lvl7pPr marL="0">
              <a:defRPr sz="1000">
                <a:solidFill>
                  <a:schemeClr val="bg1"/>
                </a:solidFill>
              </a:defRPr>
            </a:lvl7pPr>
            <a:lvl8pPr marL="0">
              <a:defRPr sz="1000">
                <a:solidFill>
                  <a:schemeClr val="bg1"/>
                </a:solidFill>
              </a:defRPr>
            </a:lvl8pPr>
            <a:lvl9pPr marL="0">
              <a:defRPr sz="1000">
                <a:solidFill>
                  <a:schemeClr val="bg1"/>
                </a:solidFill>
              </a:defRPr>
            </a:lvl9pPr>
          </a:lstStyle>
          <a:p>
            <a:r>
              <a:rPr lang="en-US"/>
              <a:t>Month dd, yyyy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A348B00-A185-D345-B930-9C78D62B1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384707"/>
            <a:ext cx="3155950" cy="18380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  <a:lvl2pPr marL="0"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 marL="0">
              <a:defRPr sz="1000">
                <a:solidFill>
                  <a:schemeClr val="bg1"/>
                </a:solidFill>
              </a:defRPr>
            </a:lvl4pPr>
            <a:lvl5pPr marL="0">
              <a:defRPr sz="1000">
                <a:solidFill>
                  <a:schemeClr val="bg1"/>
                </a:solidFill>
              </a:defRPr>
            </a:lvl5pPr>
            <a:lvl6pPr marL="0">
              <a:defRPr sz="1000">
                <a:solidFill>
                  <a:schemeClr val="bg1"/>
                </a:solidFill>
              </a:defRPr>
            </a:lvl6pPr>
            <a:lvl7pPr marL="0">
              <a:defRPr sz="1000">
                <a:solidFill>
                  <a:schemeClr val="bg1"/>
                </a:solidFill>
              </a:defRPr>
            </a:lvl7pPr>
            <a:lvl8pPr marL="0">
              <a:defRPr sz="1000">
                <a:solidFill>
                  <a:schemeClr val="bg1"/>
                </a:solidFill>
              </a:defRPr>
            </a:lvl8pPr>
            <a:lvl9pPr>
              <a:defRPr sz="1000">
                <a:solidFill>
                  <a:schemeClr val="bg1"/>
                </a:solidFill>
              </a:defRPr>
            </a:lvl9pPr>
          </a:lstStyle>
          <a:p>
            <a:pPr indent="-3657600"/>
            <a:r>
              <a:rPr lang="en-US"/>
              <a:t>Modify with Insert &gt; Header &amp; Footer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F37B31B-5445-BC4F-A17B-7D132888FA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6740" y="6400799"/>
            <a:ext cx="457660" cy="16678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  <a:lvl2pPr marL="0">
              <a:defRPr sz="1000">
                <a:solidFill>
                  <a:schemeClr val="bg1"/>
                </a:solidFill>
              </a:defRPr>
            </a:lvl2pPr>
            <a:lvl3pPr marL="0">
              <a:defRPr sz="1000">
                <a:solidFill>
                  <a:schemeClr val="bg1"/>
                </a:solidFill>
              </a:defRPr>
            </a:lvl3pPr>
            <a:lvl4pPr marL="0">
              <a:defRPr sz="1000">
                <a:solidFill>
                  <a:schemeClr val="bg1"/>
                </a:solidFill>
              </a:defRPr>
            </a:lvl4pPr>
            <a:lvl5pPr marL="0">
              <a:defRPr sz="1000">
                <a:solidFill>
                  <a:schemeClr val="bg1"/>
                </a:solidFill>
              </a:defRPr>
            </a:lvl5pPr>
            <a:lvl6pPr marL="0">
              <a:defRPr sz="1000">
                <a:solidFill>
                  <a:schemeClr val="bg1"/>
                </a:solidFill>
              </a:defRPr>
            </a:lvl6pPr>
            <a:lvl7pPr marL="0">
              <a:defRPr sz="1000">
                <a:solidFill>
                  <a:schemeClr val="bg1"/>
                </a:solidFill>
              </a:defRPr>
            </a:lvl7pPr>
            <a:lvl8pPr marL="0">
              <a:defRPr sz="1000">
                <a:solidFill>
                  <a:schemeClr val="bg1"/>
                </a:solidFill>
              </a:defRPr>
            </a:lvl8pPr>
            <a:lvl9pPr marL="0">
              <a:defRPr sz="1000">
                <a:solidFill>
                  <a:schemeClr val="bg1"/>
                </a:solidFill>
              </a:defRPr>
            </a:lvl9pPr>
          </a:lstStyle>
          <a:p>
            <a:fld id="{2650822F-7AF6-4EC2-806F-70657EEE0F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74D9E6-990A-5E40-B26A-4A003979A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267" y="6298453"/>
            <a:ext cx="502708" cy="36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42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2FC2C3-ACFE-4113-87A0-EAB13D637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4025" y="1686559"/>
            <a:ext cx="11283950" cy="42808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1B6DA-ED10-45E2-9DBB-B7158A1F6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11187" y="6385635"/>
            <a:ext cx="1038688" cy="18195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 marL="0"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 marL="0">
              <a:defRPr sz="1000">
                <a:solidFill>
                  <a:schemeClr val="accent5"/>
                </a:solidFill>
              </a:defRPr>
            </a:lvl9pPr>
          </a:lstStyle>
          <a:p>
            <a:r>
              <a:rPr lang="en-US"/>
              <a:t>Month dd, yyyy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06330-886D-48CC-A6AE-7A21DDD22C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384707"/>
            <a:ext cx="3155950" cy="18380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>
              <a:defRPr sz="1000">
                <a:solidFill>
                  <a:schemeClr val="accent5"/>
                </a:solidFill>
              </a:defRPr>
            </a:lvl9pPr>
          </a:lstStyle>
          <a:p>
            <a:pPr indent="-3657600"/>
            <a:r>
              <a:rPr lang="en-US"/>
              <a:t>Modify with Insert &gt; Header &amp;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AFC5-9AC2-42F5-A462-BB8A997BC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6740" y="6400799"/>
            <a:ext cx="457660" cy="16678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accent5"/>
                </a:solidFill>
                <a:latin typeface="+mn-lt"/>
              </a:defRPr>
            </a:lvl1pPr>
            <a:lvl2pPr marL="0">
              <a:defRPr sz="1000">
                <a:solidFill>
                  <a:schemeClr val="accent5"/>
                </a:solidFill>
              </a:defRPr>
            </a:lvl2pPr>
            <a:lvl3pPr marL="0">
              <a:defRPr sz="1000">
                <a:solidFill>
                  <a:schemeClr val="accent5"/>
                </a:solidFill>
              </a:defRPr>
            </a:lvl3pPr>
            <a:lvl4pPr marL="0">
              <a:defRPr sz="1000">
                <a:solidFill>
                  <a:schemeClr val="accent5"/>
                </a:solidFill>
              </a:defRPr>
            </a:lvl4pPr>
            <a:lvl5pPr marL="0">
              <a:defRPr sz="1000">
                <a:solidFill>
                  <a:schemeClr val="accent5"/>
                </a:solidFill>
              </a:defRPr>
            </a:lvl5pPr>
            <a:lvl6pPr marL="0">
              <a:defRPr sz="1000">
                <a:solidFill>
                  <a:schemeClr val="accent5"/>
                </a:solidFill>
              </a:defRPr>
            </a:lvl6pPr>
            <a:lvl7pPr marL="0">
              <a:defRPr sz="1000">
                <a:solidFill>
                  <a:schemeClr val="accent5"/>
                </a:solidFill>
              </a:defRPr>
            </a:lvl7pPr>
            <a:lvl8pPr marL="0">
              <a:defRPr sz="1000">
                <a:solidFill>
                  <a:schemeClr val="accent5"/>
                </a:solidFill>
              </a:defRPr>
            </a:lvl8pPr>
            <a:lvl9pPr marL="0">
              <a:defRPr sz="1000">
                <a:solidFill>
                  <a:schemeClr val="accent5"/>
                </a:solidFill>
              </a:defRPr>
            </a:lvl9pPr>
          </a:lstStyle>
          <a:p>
            <a:fld id="{2650822F-7AF6-4EC2-806F-70657EEE0F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7436B427-5D48-5441-9191-F1F4C58FE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25" y="400050"/>
            <a:ext cx="11283950" cy="7429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hl" descr=" ">
            <a:extLst>
              <a:ext uri="{FF2B5EF4-FFF2-40B4-BE49-F238E27FC236}">
                <a16:creationId xmlns:a16="http://schemas.microsoft.com/office/drawing/2014/main" id="{6BED2268-04FF-4CDB-A728-1639325FAEA8}"/>
              </a:ext>
            </a:extLst>
          </p:cNvPr>
          <p:cNvSpPr txBox="1"/>
          <p:nvPr/>
        </p:nvSpPr>
        <p:spPr>
          <a:xfrm>
            <a:off x="0" y="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r>
              <a:rPr lang="en-US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 </a:t>
            </a:r>
          </a:p>
        </p:txBody>
      </p:sp>
      <p:sp>
        <p:nvSpPr>
          <p:cNvPr id="7" name="fl" descr=" ">
            <a:extLst>
              <a:ext uri="{FF2B5EF4-FFF2-40B4-BE49-F238E27FC236}">
                <a16:creationId xmlns:a16="http://schemas.microsoft.com/office/drawing/2014/main" id="{B3784711-1DCC-4C7E-A63D-4482C18770C2}"/>
              </a:ext>
            </a:extLst>
          </p:cNvPr>
          <p:cNvSpPr txBox="1"/>
          <p:nvPr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r>
              <a:rPr lang="en-US" sz="850" b="0" i="0" u="none" baseline="0">
                <a:solidFill>
                  <a:srgbClr val="000000"/>
                </a:solidFill>
                <a:latin typeface="Microsoft Sans Serif" panose="020B0604020202020204" pitchFamily="34" charset="0"/>
              </a:rPr>
              <a:t> </a:t>
            </a:r>
          </a:p>
        </p:txBody>
      </p:sp>
      <p:sp>
        <p:nvSpPr>
          <p:cNvPr id="9" name="hr" descr="&#10;">
            <a:extLst>
              <a:ext uri="{FF2B5EF4-FFF2-40B4-BE49-F238E27FC236}">
                <a16:creationId xmlns:a16="http://schemas.microsoft.com/office/drawing/2014/main" id="{A3B00A42-86FF-4FFF-BD6D-8AB07A2A4C1D}"/>
              </a:ext>
            </a:extLst>
          </p:cNvPr>
          <p:cNvSpPr txBox="1"/>
          <p:nvPr/>
        </p:nvSpPr>
        <p:spPr>
          <a:xfrm>
            <a:off x="0" y="0"/>
            <a:ext cx="12192000" cy="5001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endParaRPr lang="en-US" sz="850" b="0" i="0" u="none" baseline="0">
              <a:solidFill>
                <a:srgbClr val="000000"/>
              </a:solidFill>
              <a:latin typeface="Microsoft Sans Serif" panose="020B0604020202020204" pitchFamily="34" charset="0"/>
            </a:endParaRPr>
          </a:p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" descr="&#10;">
            <a:extLst>
              <a:ext uri="{FF2B5EF4-FFF2-40B4-BE49-F238E27FC236}">
                <a16:creationId xmlns:a16="http://schemas.microsoft.com/office/drawing/2014/main" id="{EB45A433-3937-4598-9F23-082AF570CC1B}"/>
              </a:ext>
            </a:extLst>
          </p:cNvPr>
          <p:cNvSpPr txBox="1"/>
          <p:nvPr/>
        </p:nvSpPr>
        <p:spPr>
          <a:xfrm>
            <a:off x="0" y="6390640"/>
            <a:ext cx="12192000" cy="50013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endParaRPr lang="en-US" sz="850" b="0" i="0" u="none" baseline="0">
              <a:solidFill>
                <a:srgbClr val="000000"/>
              </a:solidFill>
              <a:latin typeface="Microsoft Sans Serif" panose="020B0604020202020204" pitchFamily="34" charset="0"/>
            </a:endParaRPr>
          </a:p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834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7" r:id="rId2"/>
    <p:sldLayoutId id="2147483696" r:id="rId3"/>
    <p:sldLayoutId id="2147483699" r:id="rId4"/>
    <p:sldLayoutId id="2147483700" r:id="rId5"/>
    <p:sldLayoutId id="2147483667" r:id="rId6"/>
    <p:sldLayoutId id="2147483692" r:id="rId7"/>
    <p:sldLayoutId id="2147483698" r:id="rId8"/>
    <p:sldLayoutId id="2147483693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675" r:id="rId16"/>
    <p:sldLayoutId id="2147483650" r:id="rId17"/>
    <p:sldLayoutId id="2147483707" r:id="rId18"/>
    <p:sldLayoutId id="2147483708" r:id="rId19"/>
    <p:sldLayoutId id="2147483662" r:id="rId20"/>
    <p:sldLayoutId id="2147483663" r:id="rId21"/>
    <p:sldLayoutId id="2147483661" r:id="rId22"/>
    <p:sldLayoutId id="2147483709" r:id="rId23"/>
    <p:sldLayoutId id="2147483664" r:id="rId24"/>
    <p:sldLayoutId id="2147483690" r:id="rId25"/>
    <p:sldLayoutId id="2147483710" r:id="rId26"/>
    <p:sldLayoutId id="2147483711" r:id="rId27"/>
    <p:sldLayoutId id="2147483712" r:id="rId28"/>
    <p:sldLayoutId id="2147483665" r:id="rId29"/>
    <p:sldLayoutId id="2147483668" r:id="rId30"/>
    <p:sldLayoutId id="2147483688" r:id="rId31"/>
    <p:sldLayoutId id="2147483694" r:id="rId32"/>
    <p:sldLayoutId id="2147483678" r:id="rId33"/>
    <p:sldLayoutId id="2147483695" r:id="rId34"/>
  </p:sldLayoutIdLst>
  <p:hf hdr="0"/>
  <p:txStyles>
    <p:titleStyle>
      <a:lvl1pPr algn="l" defTabSz="914400" rtl="0" eaLnBrk="1" latinLnBrk="0" hangingPunct="1">
        <a:lnSpc>
          <a:spcPts val="3000"/>
        </a:lnSpc>
        <a:spcBef>
          <a:spcPct val="0"/>
        </a:spcBef>
        <a:buNone/>
        <a:defRPr sz="2800" b="1" kern="1200" cap="all" spc="3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15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000" b="0" kern="1200">
          <a:solidFill>
            <a:schemeClr val="accent5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Tx/>
        <a:buNone/>
        <a:defRPr sz="2000" b="1" kern="1200">
          <a:solidFill>
            <a:schemeClr val="accent5"/>
          </a:solidFill>
          <a:latin typeface="+mn-lt"/>
          <a:ea typeface="+mn-ea"/>
          <a:cs typeface="+mn-cs"/>
        </a:defRPr>
      </a:lvl2pPr>
      <a:lvl3pPr marL="457200" indent="-228600" algn="l" defTabSz="914400" rtl="0" eaLnBrk="1" latinLnBrk="0" hangingPunct="1">
        <a:lnSpc>
          <a:spcPts val="21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685800" indent="-228600" algn="l" defTabSz="914400" rtl="0" eaLnBrk="1" latinLnBrk="0" hangingPunct="1">
        <a:lnSpc>
          <a:spcPts val="21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b="0" kern="1200">
          <a:solidFill>
            <a:schemeClr val="accent5"/>
          </a:solidFill>
          <a:latin typeface="+mn-lt"/>
          <a:ea typeface="+mn-ea"/>
          <a:cs typeface="+mn-cs"/>
        </a:defRPr>
      </a:lvl4pPr>
      <a:lvl5pPr marL="685800" indent="-228600" algn="l" defTabSz="914400" rtl="0" eaLnBrk="1" latinLnBrk="0" hangingPunct="1">
        <a:lnSpc>
          <a:spcPts val="21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800" b="0" kern="1200">
          <a:solidFill>
            <a:schemeClr val="accent5"/>
          </a:solidFill>
          <a:latin typeface="+mn-lt"/>
          <a:ea typeface="+mn-ea"/>
          <a:cs typeface="+mn-cs"/>
        </a:defRPr>
      </a:lvl5pPr>
      <a:lvl6pPr marL="685800" indent="-228600" algn="l" defTabSz="914400" rtl="0" eaLnBrk="1" latinLnBrk="0" hangingPunct="1">
        <a:lnSpc>
          <a:spcPts val="21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800" b="0" kern="1200">
          <a:solidFill>
            <a:schemeClr val="accent5"/>
          </a:solidFill>
          <a:latin typeface="+mn-lt"/>
          <a:ea typeface="+mn-ea"/>
          <a:cs typeface="+mn-cs"/>
        </a:defRPr>
      </a:lvl6pPr>
      <a:lvl7pPr marL="685800" indent="-228600" algn="l" defTabSz="914400" rtl="0" eaLnBrk="1" latinLnBrk="0" hangingPunct="1">
        <a:lnSpc>
          <a:spcPts val="21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800" b="0" kern="1200">
          <a:solidFill>
            <a:schemeClr val="accent5"/>
          </a:solidFill>
          <a:latin typeface="+mn-lt"/>
          <a:ea typeface="+mn-ea"/>
          <a:cs typeface="+mn-cs"/>
        </a:defRPr>
      </a:lvl7pPr>
      <a:lvl8pPr marL="685800" indent="-228600" algn="l" defTabSz="914400" rtl="0" eaLnBrk="1" latinLnBrk="0" hangingPunct="1">
        <a:lnSpc>
          <a:spcPts val="21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b="0" kern="1200">
          <a:solidFill>
            <a:schemeClr val="accent5"/>
          </a:solidFill>
          <a:latin typeface="+mn-lt"/>
          <a:ea typeface="+mn-ea"/>
          <a:cs typeface="+mn-cs"/>
        </a:defRPr>
      </a:lvl8pPr>
      <a:lvl9pPr marL="685800" indent="-228600" algn="l" defTabSz="914400" rtl="0" eaLnBrk="1" latinLnBrk="0" hangingPunct="1">
        <a:lnSpc>
          <a:spcPts val="21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800" b="0" kern="1200">
          <a:solidFill>
            <a:schemeClr val="accent5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86">
          <p15:clr>
            <a:srgbClr val="F26B43"/>
          </p15:clr>
        </p15:guide>
        <p15:guide id="3" pos="7394">
          <p15:clr>
            <a:srgbClr val="F26B43"/>
          </p15:clr>
        </p15:guide>
        <p15:guide id="4" pos="949">
          <p15:clr>
            <a:srgbClr val="F26B43"/>
          </p15:clr>
        </p15:guide>
        <p15:guide id="5" pos="1092">
          <p15:clr>
            <a:srgbClr val="F26B43"/>
          </p15:clr>
        </p15:guide>
        <p15:guide id="6" pos="3370">
          <p15:clr>
            <a:srgbClr val="F26B43"/>
          </p15:clr>
        </p15:guide>
        <p15:guide id="7" pos="3516">
          <p15:clr>
            <a:srgbClr val="F26B43"/>
          </p15:clr>
        </p15:guide>
        <p15:guide id="8" pos="4311">
          <p15:clr>
            <a:srgbClr val="F26B43"/>
          </p15:clr>
        </p15:guide>
        <p15:guide id="9" pos="4168">
          <p15:clr>
            <a:srgbClr val="F26B43"/>
          </p15:clr>
        </p15:guide>
        <p15:guide id="10" pos="4977">
          <p15:clr>
            <a:srgbClr val="F26B43"/>
          </p15:clr>
        </p15:guide>
        <p15:guide id="11" pos="5120">
          <p15:clr>
            <a:srgbClr val="F26B43"/>
          </p15:clr>
        </p15:guide>
        <p15:guide id="12" pos="5779">
          <p15:clr>
            <a:srgbClr val="F26B43"/>
          </p15:clr>
        </p15:guide>
        <p15:guide id="13" pos="5926">
          <p15:clr>
            <a:srgbClr val="F26B43"/>
          </p15:clr>
        </p15:guide>
        <p15:guide id="14" pos="6588">
          <p15:clr>
            <a:srgbClr val="F26B43"/>
          </p15:clr>
        </p15:guide>
        <p15:guide id="15" pos="6731">
          <p15:clr>
            <a:srgbClr val="F26B43"/>
          </p15:clr>
        </p15:guide>
        <p15:guide id="16" pos="2564">
          <p15:clr>
            <a:srgbClr val="F26B43"/>
          </p15:clr>
        </p15:guide>
        <p15:guide id="17" pos="2707">
          <p15:clr>
            <a:srgbClr val="F26B43"/>
          </p15:clr>
        </p15:guide>
        <p15:guide id="18" pos="1901">
          <p15:clr>
            <a:srgbClr val="F26B43"/>
          </p15:clr>
        </p15:guide>
        <p15:guide id="19" pos="1754">
          <p15:clr>
            <a:srgbClr val="F26B43"/>
          </p15:clr>
        </p15:guide>
        <p15:guide id="20" orient="horz" pos="4032">
          <p15:clr>
            <a:srgbClr val="F26B43"/>
          </p15:clr>
        </p15:guide>
        <p15:guide id="21" orient="horz" pos="3839">
          <p15:clr>
            <a:srgbClr val="F26B43"/>
          </p15:clr>
        </p15:guide>
        <p15:guide id="22" orient="horz" pos="1056">
          <p15:clr>
            <a:srgbClr val="F26B43"/>
          </p15:clr>
        </p15:guide>
        <p15:guide id="23" orient="horz" pos="252">
          <p15:clr>
            <a:srgbClr val="F26B43"/>
          </p15:clr>
        </p15:guide>
        <p15:guide id="24" pos="3838">
          <p15:clr>
            <a:srgbClr val="F26B43"/>
          </p15:clr>
        </p15:guide>
        <p15:guide id="25" pos="3768">
          <p15:clr>
            <a:srgbClr val="F26B43"/>
          </p15:clr>
        </p15:guide>
        <p15:guide id="26" pos="3914">
          <p15:clr>
            <a:srgbClr val="F26B43"/>
          </p15:clr>
        </p15:guide>
        <p15:guide id="27" orient="horz" pos="3759">
          <p15:clr>
            <a:srgbClr val="F26B43"/>
          </p15:clr>
        </p15:guide>
        <p15:guide id="28" orient="horz" pos="4120">
          <p15:clr>
            <a:srgbClr val="F26B43"/>
          </p15:clr>
        </p15:guide>
        <p15:guide id="29" orient="horz" pos="7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61A7AC94-3824-46C3-94C1-E16B28E00FFB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6854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77C6145-76E7-42A0-ACF0-818E0CC5070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36526" y="4584357"/>
            <a:ext cx="4701449" cy="1383056"/>
          </a:xfrm>
        </p:spPr>
        <p:txBody>
          <a:bodyPr/>
          <a:lstStyle/>
          <a:p>
            <a:r>
              <a:rPr lang="en-US" dirty="0"/>
              <a:t>The practical side of inclusion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9883ADC-25F4-4F67-8836-7DE6B193A0B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Christopher Bylone</a:t>
            </a:r>
          </a:p>
        </p:txBody>
      </p:sp>
    </p:spTree>
    <p:extLst>
      <p:ext uri="{BB962C8B-B14F-4D97-AF65-F5344CB8AC3E}">
        <p14:creationId xmlns:p14="http://schemas.microsoft.com/office/powerpoint/2010/main" val="2330417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E94E13-3D48-4B7C-AD54-AA21CF919E3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Month dd, yyyy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5E68C9-5677-41DB-A4B0-341BA95894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indent="-3657600"/>
            <a:r>
              <a:rPr lang="en-US"/>
              <a:t>Modify with Insert &gt; Header &amp;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B2516-07AE-4411-9471-B37EA05EFE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50822F-7AF6-4EC2-806F-70657EEE0F69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 descr="A picture containing implement, stationary, pencil, book&#10;&#10;Description automatically generated">
            <a:extLst>
              <a:ext uri="{FF2B5EF4-FFF2-40B4-BE49-F238E27FC236}">
                <a16:creationId xmlns:a16="http://schemas.microsoft.com/office/drawing/2014/main" id="{644C06A7-FB9E-4542-A1A8-1D06566AF6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9A1FD1-D99B-4258-9C6F-DFF5EE212C77}"/>
              </a:ext>
            </a:extLst>
          </p:cNvPr>
          <p:cNvSpPr txBox="1"/>
          <p:nvPr/>
        </p:nvSpPr>
        <p:spPr>
          <a:xfrm>
            <a:off x="0" y="733697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((Diversity + Inclusion) * Belonging) ^ Equity = Purposeful Culture!</a:t>
            </a:r>
          </a:p>
        </p:txBody>
      </p:sp>
    </p:spTree>
    <p:extLst>
      <p:ext uri="{BB962C8B-B14F-4D97-AF65-F5344CB8AC3E}">
        <p14:creationId xmlns:p14="http://schemas.microsoft.com/office/powerpoint/2010/main" val="3396696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2FCD6D-4752-46D1-A0BA-1A581B5D87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Month dd, yyyy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D86E6C-3B17-4856-803B-0ED94EFFFA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indent="-3657600"/>
            <a:r>
              <a:rPr lang="en-US"/>
              <a:t>Modify with Insert &gt; Header &amp;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6DD79-A9E3-424A-8038-B10F84442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50822F-7AF6-4EC2-806F-70657EEE0F69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 descr="A clock that is sitting on a table&#10;&#10;Description automatically generated">
            <a:extLst>
              <a:ext uri="{FF2B5EF4-FFF2-40B4-BE49-F238E27FC236}">
                <a16:creationId xmlns:a16="http://schemas.microsoft.com/office/drawing/2014/main" id="{CE1F9D62-CD91-40FD-8258-68197BF09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49"/>
          <a:stretch/>
        </p:blipFill>
        <p:spPr>
          <a:xfrm>
            <a:off x="-1" y="0"/>
            <a:ext cx="1219676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DD31A1-0775-46EC-B741-01D057866E12}"/>
              </a:ext>
            </a:extLst>
          </p:cNvPr>
          <p:cNvSpPr txBox="1"/>
          <p:nvPr/>
        </p:nvSpPr>
        <p:spPr>
          <a:xfrm>
            <a:off x="239486" y="1351508"/>
            <a:ext cx="5448300" cy="4154984"/>
          </a:xfrm>
          <a:prstGeom prst="rect">
            <a:avLst/>
          </a:prstGeom>
          <a:solidFill>
            <a:srgbClr val="7F7F7F">
              <a:alpha val="65098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GET STARTED</a:t>
            </a:r>
          </a:p>
        </p:txBody>
      </p:sp>
    </p:spTree>
    <p:extLst>
      <p:ext uri="{BB962C8B-B14F-4D97-AF65-F5344CB8AC3E}">
        <p14:creationId xmlns:p14="http://schemas.microsoft.com/office/powerpoint/2010/main" val="4238522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elated image">
            <a:extLst>
              <a:ext uri="{FF2B5EF4-FFF2-40B4-BE49-F238E27FC236}">
                <a16:creationId xmlns:a16="http://schemas.microsoft.com/office/drawing/2014/main" id="{D30DA1E8-E223-4FDF-975D-C30F17BBC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92" y="147128"/>
            <a:ext cx="9630687" cy="642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13378A-5D97-4749-9012-C49CAFFCEC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Month dd, yyyy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149516-6276-4E67-BBF5-8DB461AE6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indent="-3657600"/>
            <a:r>
              <a:rPr lang="en-US"/>
              <a:t>Modify with Insert &gt; Header &amp;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D3480B-02F8-4013-BB86-487DFCE13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50822F-7AF6-4EC2-806F-70657EEE0F6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715725-BB57-4BDE-8F69-56353644172A}"/>
              </a:ext>
            </a:extLst>
          </p:cNvPr>
          <p:cNvSpPr txBox="1"/>
          <p:nvPr/>
        </p:nvSpPr>
        <p:spPr>
          <a:xfrm>
            <a:off x="0" y="0"/>
            <a:ext cx="5468645" cy="2800767"/>
          </a:xfrm>
          <a:prstGeom prst="rect">
            <a:avLst/>
          </a:prstGeom>
          <a:solidFill>
            <a:srgbClr val="7F7F7F">
              <a:alpha val="65098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Employee Centered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8ECC7A-6A62-4785-8BEF-7FC02CFAADBC}"/>
              </a:ext>
            </a:extLst>
          </p:cNvPr>
          <p:cNvSpPr txBox="1"/>
          <p:nvPr/>
        </p:nvSpPr>
        <p:spPr>
          <a:xfrm>
            <a:off x="6720396" y="4057232"/>
            <a:ext cx="5471604" cy="2800767"/>
          </a:xfrm>
          <a:prstGeom prst="rect">
            <a:avLst/>
          </a:prstGeom>
          <a:solidFill>
            <a:srgbClr val="7F7F7F">
              <a:alpha val="65098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Employee Lead</a:t>
            </a:r>
          </a:p>
        </p:txBody>
      </p:sp>
    </p:spTree>
    <p:extLst>
      <p:ext uri="{BB962C8B-B14F-4D97-AF65-F5344CB8AC3E}">
        <p14:creationId xmlns:p14="http://schemas.microsoft.com/office/powerpoint/2010/main" val="1879279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41966-9823-4178-8291-098167B2BFB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Month dd, yyyy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804CE-A5FE-4F25-B84B-65E0C4DAC7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indent="-3657600"/>
            <a:r>
              <a:rPr lang="en-US"/>
              <a:t>Modify with Insert &gt; Header &amp;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3601B-2E78-4498-B506-2F59D4C11D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50822F-7AF6-4EC2-806F-70657EEE0F6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6E375B-EEEE-469A-9F51-10232F223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a best in class program</a:t>
            </a:r>
          </a:p>
        </p:txBody>
      </p:sp>
      <p:pic>
        <p:nvPicPr>
          <p:cNvPr id="8" name="Picture 4" descr="Image result for Gear green">
            <a:extLst>
              <a:ext uri="{FF2B5EF4-FFF2-40B4-BE49-F238E27FC236}">
                <a16:creationId xmlns:a16="http://schemas.microsoft.com/office/drawing/2014/main" id="{93B8DC7D-6AA6-41A6-801D-7F3B4BEE6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792">
            <a:off x="3586523" y="3877119"/>
            <a:ext cx="2665121" cy="266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mage result for Gear blue">
            <a:extLst>
              <a:ext uri="{FF2B5EF4-FFF2-40B4-BE49-F238E27FC236}">
                <a16:creationId xmlns:a16="http://schemas.microsoft.com/office/drawing/2014/main" id="{F8B25A20-2570-450F-832F-E901309F3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1276">
            <a:off x="6088907" y="1507691"/>
            <a:ext cx="2406879" cy="249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igh Resolution Red Gear Clip Art">
            <a:extLst>
              <a:ext uri="{FF2B5EF4-FFF2-40B4-BE49-F238E27FC236}">
                <a16:creationId xmlns:a16="http://schemas.microsoft.com/office/drawing/2014/main" id="{A22AAF4B-DFE3-4D1B-BF06-DEEA97974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9079">
            <a:off x="3615602" y="1385847"/>
            <a:ext cx="2575068" cy="259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90705DF-2BB6-4DA0-9FEC-362EF1209E41}"/>
              </a:ext>
            </a:extLst>
          </p:cNvPr>
          <p:cNvSpPr/>
          <p:nvPr/>
        </p:nvSpPr>
        <p:spPr>
          <a:xfrm>
            <a:off x="4131926" y="2485385"/>
            <a:ext cx="14543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1600" b="1" dirty="0">
                <a:solidFill>
                  <a:srgbClr val="000000"/>
                </a:solidFill>
                <a:latin typeface="Arial"/>
              </a:rPr>
              <a:t>Themes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03A92B-0BF0-46CF-B406-C4F16AE205A4}"/>
              </a:ext>
            </a:extLst>
          </p:cNvPr>
          <p:cNvSpPr/>
          <p:nvPr/>
        </p:nvSpPr>
        <p:spPr>
          <a:xfrm>
            <a:off x="4191917" y="5040402"/>
            <a:ext cx="14543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1600" b="1" dirty="0">
                <a:solidFill>
                  <a:srgbClr val="000000"/>
                </a:solidFill>
                <a:latin typeface="Arial"/>
              </a:rPr>
              <a:t>Platforms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9656CBD-966C-4667-A424-2EEAFBE3AA0E}"/>
              </a:ext>
            </a:extLst>
          </p:cNvPr>
          <p:cNvSpPr/>
          <p:nvPr/>
        </p:nvSpPr>
        <p:spPr>
          <a:xfrm>
            <a:off x="6600075" y="2339391"/>
            <a:ext cx="14543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1600" b="1" dirty="0">
                <a:solidFill>
                  <a:srgbClr val="000000"/>
                </a:solidFill>
                <a:latin typeface="Arial"/>
              </a:rPr>
              <a:t>Embedded in the Business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504D96-90A7-415E-99C4-30AE6209C1A9}"/>
              </a:ext>
            </a:extLst>
          </p:cNvPr>
          <p:cNvSpPr/>
          <p:nvPr/>
        </p:nvSpPr>
        <p:spPr>
          <a:xfrm>
            <a:off x="2724529" y="1363013"/>
            <a:ext cx="1644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400" b="1" dirty="0">
                <a:solidFill>
                  <a:srgbClr val="000000"/>
                </a:solidFill>
                <a:latin typeface="Arial"/>
              </a:rPr>
              <a:t>GENDER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EBC97A-9E7F-4D81-90EE-629EF4675FEC}"/>
              </a:ext>
            </a:extLst>
          </p:cNvPr>
          <p:cNvSpPr/>
          <p:nvPr/>
        </p:nvSpPr>
        <p:spPr>
          <a:xfrm>
            <a:off x="2203837" y="3237125"/>
            <a:ext cx="1935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400" b="1" dirty="0">
                <a:solidFill>
                  <a:srgbClr val="000000"/>
                </a:solidFill>
                <a:latin typeface="Arial"/>
              </a:rPr>
              <a:t>DISABILITY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B88D65-D34C-4D23-952F-06B204A7B123}"/>
              </a:ext>
            </a:extLst>
          </p:cNvPr>
          <p:cNvSpPr/>
          <p:nvPr/>
        </p:nvSpPr>
        <p:spPr>
          <a:xfrm>
            <a:off x="2297604" y="2621380"/>
            <a:ext cx="1580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400" b="1" dirty="0">
                <a:solidFill>
                  <a:srgbClr val="000000"/>
                </a:solidFill>
                <a:latin typeface="Arial"/>
              </a:rPr>
              <a:t>LGBTIQ+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6673EB-2C7C-4A97-8CC3-44176499AE9D}"/>
              </a:ext>
            </a:extLst>
          </p:cNvPr>
          <p:cNvSpPr/>
          <p:nvPr/>
        </p:nvSpPr>
        <p:spPr>
          <a:xfrm>
            <a:off x="2629344" y="1947396"/>
            <a:ext cx="14543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400" b="1" dirty="0">
                <a:solidFill>
                  <a:srgbClr val="000000"/>
                </a:solidFill>
                <a:latin typeface="Arial"/>
              </a:rPr>
              <a:t>RACE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4F45AD8-930B-4A1E-86A2-C5D9F039B293}"/>
              </a:ext>
            </a:extLst>
          </p:cNvPr>
          <p:cNvSpPr/>
          <p:nvPr/>
        </p:nvSpPr>
        <p:spPr>
          <a:xfrm>
            <a:off x="1730608" y="4385848"/>
            <a:ext cx="20747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400" b="1" dirty="0">
                <a:solidFill>
                  <a:srgbClr val="000000"/>
                </a:solidFill>
                <a:latin typeface="Arial"/>
              </a:rPr>
              <a:t>EDUCATION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48044A9-C6F0-4A10-94E2-38426DC97219}"/>
              </a:ext>
            </a:extLst>
          </p:cNvPr>
          <p:cNvSpPr/>
          <p:nvPr/>
        </p:nvSpPr>
        <p:spPr>
          <a:xfrm>
            <a:off x="2373088" y="5028459"/>
            <a:ext cx="14543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400" b="1" dirty="0">
                <a:solidFill>
                  <a:srgbClr val="000000"/>
                </a:solidFill>
                <a:latin typeface="Arial"/>
              </a:rPr>
              <a:t>ERGs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2043AF-9923-40A4-AC5C-1785038E9264}"/>
              </a:ext>
            </a:extLst>
          </p:cNvPr>
          <p:cNvSpPr/>
          <p:nvPr/>
        </p:nvSpPr>
        <p:spPr>
          <a:xfrm>
            <a:off x="1885829" y="5470959"/>
            <a:ext cx="2124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400" b="1" dirty="0">
                <a:solidFill>
                  <a:srgbClr val="000000"/>
                </a:solidFill>
                <a:latin typeface="Arial"/>
              </a:rPr>
              <a:t>REVERSE MENTORING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84E5A02-062A-47DF-8298-F445C194FD2C}"/>
              </a:ext>
            </a:extLst>
          </p:cNvPr>
          <p:cNvSpPr/>
          <p:nvPr/>
        </p:nvSpPr>
        <p:spPr>
          <a:xfrm>
            <a:off x="8091581" y="1770950"/>
            <a:ext cx="23770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400" b="1" dirty="0">
                <a:solidFill>
                  <a:srgbClr val="000000"/>
                </a:solidFill>
                <a:latin typeface="Arial"/>
              </a:rPr>
              <a:t>FIT 2 MARKET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DE406E7-8F3F-46CE-8687-60C67FF6AD84}"/>
              </a:ext>
            </a:extLst>
          </p:cNvPr>
          <p:cNvSpPr/>
          <p:nvPr/>
        </p:nvSpPr>
        <p:spPr>
          <a:xfrm>
            <a:off x="8295501" y="2565611"/>
            <a:ext cx="19692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400" b="1" dirty="0">
                <a:solidFill>
                  <a:srgbClr val="000000"/>
                </a:solidFill>
                <a:latin typeface="Arial"/>
              </a:rPr>
              <a:t>SUPPLIER DIVERSITY</a:t>
            </a:r>
          </a:p>
        </p:txBody>
      </p:sp>
      <p:pic>
        <p:nvPicPr>
          <p:cNvPr id="24" name="Picture 8" descr="Image result for gear orange">
            <a:extLst>
              <a:ext uri="{FF2B5EF4-FFF2-40B4-BE49-F238E27FC236}">
                <a16:creationId xmlns:a16="http://schemas.microsoft.com/office/drawing/2014/main" id="{644715C5-EFD1-4AC8-A530-839563507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404">
            <a:off x="5981653" y="3785562"/>
            <a:ext cx="2621387" cy="262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F2CCBEB-DC01-455E-8B19-65762D978CD2}"/>
              </a:ext>
            </a:extLst>
          </p:cNvPr>
          <p:cNvSpPr/>
          <p:nvPr/>
        </p:nvSpPr>
        <p:spPr>
          <a:xfrm>
            <a:off x="6565180" y="4853983"/>
            <a:ext cx="14543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1600" b="1" dirty="0">
                <a:solidFill>
                  <a:srgbClr val="000000"/>
                </a:solidFill>
                <a:latin typeface="Arial"/>
              </a:rPr>
              <a:t>Leadership Support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109DAE-C73B-446C-9F50-332F2C58AFB7}"/>
              </a:ext>
            </a:extLst>
          </p:cNvPr>
          <p:cNvSpPr/>
          <p:nvPr/>
        </p:nvSpPr>
        <p:spPr>
          <a:xfrm>
            <a:off x="8107559" y="4154460"/>
            <a:ext cx="25596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400" b="1" dirty="0">
                <a:solidFill>
                  <a:srgbClr val="000000"/>
                </a:solidFill>
                <a:latin typeface="Arial"/>
              </a:rPr>
              <a:t>EXECUTIVE SPONSORS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A9F205-2FF8-4FD0-A878-76E6A0B73B2C}"/>
              </a:ext>
            </a:extLst>
          </p:cNvPr>
          <p:cNvSpPr/>
          <p:nvPr/>
        </p:nvSpPr>
        <p:spPr>
          <a:xfrm>
            <a:off x="8372608" y="5306372"/>
            <a:ext cx="23770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400" b="1" dirty="0">
                <a:solidFill>
                  <a:srgbClr val="000000"/>
                </a:solidFill>
                <a:latin typeface="Arial"/>
              </a:rPr>
              <a:t>CEO COMMITMENT</a:t>
            </a:r>
          </a:p>
        </p:txBody>
      </p:sp>
    </p:spTree>
    <p:extLst>
      <p:ext uri="{BB962C8B-B14F-4D97-AF65-F5344CB8AC3E}">
        <p14:creationId xmlns:p14="http://schemas.microsoft.com/office/powerpoint/2010/main" val="3319181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B55788-0CA7-44F6-A5F0-AA179A910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50822F-7AF6-4EC2-806F-70657EEE0F69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5362" name="Picture 2" descr="Image result for trust">
            <a:extLst>
              <a:ext uri="{FF2B5EF4-FFF2-40B4-BE49-F238E27FC236}">
                <a16:creationId xmlns:a16="http://schemas.microsoft.com/office/drawing/2014/main" id="{D7CC68F0-8740-4C57-B4E0-F88B4AE2E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225" y="0"/>
            <a:ext cx="8337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4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4931BD-C4CE-48FD-ACA6-E87B8E1D1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50822F-7AF6-4EC2-806F-70657EEE0F69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6386" name="Picture 2" descr="Image result for authenticity">
            <a:extLst>
              <a:ext uri="{FF2B5EF4-FFF2-40B4-BE49-F238E27FC236}">
                <a16:creationId xmlns:a16="http://schemas.microsoft.com/office/drawing/2014/main" id="{B4870635-F106-40EE-9BB7-2EF257201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09" y="638355"/>
            <a:ext cx="11059064" cy="552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7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056D97-D858-425A-964B-ADABE68E5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50822F-7AF6-4EC2-806F-70657EEE0F69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9458" name="Picture 2" descr="Image result for words matter">
            <a:extLst>
              <a:ext uri="{FF2B5EF4-FFF2-40B4-BE49-F238E27FC236}">
                <a16:creationId xmlns:a16="http://schemas.microsoft.com/office/drawing/2014/main" id="{4E239C69-A65C-4B62-8DC0-4F20EB26B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15" y="431635"/>
            <a:ext cx="9333781" cy="584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251014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A96B2-D865-4A1C-91A6-9AB70877E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50822F-7AF6-4EC2-806F-70657EEE0F69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028" name="Picture 4" descr="Image result for diversity and inclusion">
            <a:extLst>
              <a:ext uri="{FF2B5EF4-FFF2-40B4-BE49-F238E27FC236}">
                <a16:creationId xmlns:a16="http://schemas.microsoft.com/office/drawing/2014/main" id="{707FE8E4-76BE-4BEB-B670-B35209B51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FD18BB-4EAC-43E4-82B7-F4CBA3ADFB78}"/>
              </a:ext>
            </a:extLst>
          </p:cNvPr>
          <p:cNvSpPr txBox="1"/>
          <p:nvPr/>
        </p:nvSpPr>
        <p:spPr>
          <a:xfrm>
            <a:off x="340743" y="155274"/>
            <a:ext cx="11648536" cy="1938992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DIVERSITY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BEING INVITED TO THE PARTY; </a:t>
            </a:r>
          </a:p>
          <a:p>
            <a:pPr algn="ctr"/>
            <a:r>
              <a:rPr lang="en-U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INCLUSION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BEING ASKED TO DANCE.” </a:t>
            </a:r>
          </a:p>
          <a:p>
            <a:pPr algn="r"/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~VERNA MYERS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51ED13-CD9A-4A1A-A474-32835B952A60}"/>
              </a:ext>
            </a:extLst>
          </p:cNvPr>
          <p:cNvSpPr txBox="1"/>
          <p:nvPr/>
        </p:nvSpPr>
        <p:spPr>
          <a:xfrm>
            <a:off x="271732" y="4948400"/>
            <a:ext cx="11648536" cy="1754326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BELONGING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BEING ABLE TO PICK THE MUSIC; </a:t>
            </a:r>
          </a:p>
          <a:p>
            <a:pPr algn="ctr"/>
            <a:r>
              <a:rPr lang="en-US" sz="3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EQUITY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WRITING THE SONGS!”</a:t>
            </a:r>
          </a:p>
          <a:p>
            <a:pPr algn="r"/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~CHRISTOPHER BYLONE</a:t>
            </a:r>
          </a:p>
        </p:txBody>
      </p:sp>
    </p:spTree>
    <p:extLst>
      <p:ext uri="{BB962C8B-B14F-4D97-AF65-F5344CB8AC3E}">
        <p14:creationId xmlns:p14="http://schemas.microsoft.com/office/powerpoint/2010/main" val="38396146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IFF_ppt_16x9">
  <a:themeElements>
    <a:clrScheme name="iff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75CF"/>
      </a:accent1>
      <a:accent2>
        <a:srgbClr val="FF7F30"/>
      </a:accent2>
      <a:accent3>
        <a:srgbClr val="93348D"/>
      </a:accent3>
      <a:accent4>
        <a:srgbClr val="90C715"/>
      </a:accent4>
      <a:accent5>
        <a:srgbClr val="415364"/>
      </a:accent5>
      <a:accent6>
        <a:srgbClr val="00416B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FF_ppt_16x9" id="{420CA88F-4E50-40F2-A9CE-FB013D3D1B89}" vid="{DB02CE6E-A1FF-4B41-8D94-5D3A845C4BB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AF7A565B766746A0522B3A9ADE3238" ma:contentTypeVersion="18" ma:contentTypeDescription="Create a new document." ma:contentTypeScope="" ma:versionID="ce69312419d6ac3e46f2aed91ff7944e">
  <xsd:schema xmlns:xsd="http://www.w3.org/2001/XMLSchema" xmlns:xs="http://www.w3.org/2001/XMLSchema" xmlns:p="http://schemas.microsoft.com/office/2006/metadata/properties" xmlns:ns3="f958beaa-7422-467c-a750-f9fd988104ff" xmlns:ns4="13cdaf37-a59a-4f49-97b3-dd93fcb2260e" xmlns:ns5="928e6537-9bd5-4038-a3a2-66aa5cd66c1f" targetNamespace="http://schemas.microsoft.com/office/2006/metadata/properties" ma:root="true" ma:fieldsID="b9c24a29deb6f00597b5c03b17c0825c" ns3:_="" ns4:_="" ns5:_="">
    <xsd:import namespace="f958beaa-7422-467c-a750-f9fd988104ff"/>
    <xsd:import namespace="13cdaf37-a59a-4f49-97b3-dd93fcb2260e"/>
    <xsd:import namespace="928e6537-9bd5-4038-a3a2-66aa5cd66c1f"/>
    <xsd:element name="properties">
      <xsd:complexType>
        <xsd:sequence>
          <xsd:element name="documentManagement">
            <xsd:complexType>
              <xsd:all>
                <xsd:element ref="ns3:TaxKeywordTaxHTField" minOccurs="0"/>
                <xsd:element ref="ns3:TaxCatchAll" minOccurs="0"/>
                <xsd:element ref="ns3:TaxCatchAllLabel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5:SharedWithUsers" minOccurs="0"/>
                <xsd:element ref="ns5:SharingHintHash" minOccurs="0"/>
                <xsd:element ref="ns5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58beaa-7422-467c-a750-f9fd988104ff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2" nillable="true" ma:taxonomy="true" ma:internalName="TaxKeywordTaxHTField" ma:taxonomyFieldName="TaxKeyword" ma:displayName="Enterprise Keywords" ma:fieldId="{23f27201-bee3-471e-b2e7-b64fd8b7ca38}" ma:taxonomyMulti="true" ma:sspId="31d45d5a-0efd-4c16-8dbd-2223f7fedf61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3" nillable="true" ma:displayName="Taxonomy Catch All Column" ma:hidden="true" ma:list="{dc38fb1d-8c0f-4aea-b5d7-4a06296971d4}" ma:internalName="TaxCatchAll" ma:showField="CatchAllData" ma:web="928e6537-9bd5-4038-a3a2-66aa5cd66c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4" nillable="true" ma:displayName="Taxonomy Catch All Column1" ma:hidden="true" ma:list="{dc38fb1d-8c0f-4aea-b5d7-4a06296971d4}" ma:internalName="TaxCatchAllLabel" ma:readOnly="true" ma:showField="CatchAllDataLabel" ma:web="928e6537-9bd5-4038-a3a2-66aa5cd66c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cdaf37-a59a-4f49-97b3-dd93fcb226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8e6537-9bd5-4038-a3a2-66aa5cd66c1f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23" nillable="true" ma:displayName="Sharing Hint Hash" ma:hidden="true" ma:internalName="SharingHintHash" ma:readOnly="true">
      <xsd:simpleType>
        <xsd:restriction base="dms:Text"/>
      </xsd:simple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31d45d5a-0efd-4c16-8dbd-2223f7fedf61" ContentTypeId="0x01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958beaa-7422-467c-a750-f9fd988104ff"/>
    <TaxKeywordTaxHTField xmlns="f958beaa-7422-467c-a750-f9fd988104ff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6E089971-4877-4A7D-AFB6-0499FD26A6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58beaa-7422-467c-a750-f9fd988104ff"/>
    <ds:schemaRef ds:uri="13cdaf37-a59a-4f49-97b3-dd93fcb2260e"/>
    <ds:schemaRef ds:uri="928e6537-9bd5-4038-a3a2-66aa5cd66c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B0117A2-DF6C-4569-941F-ABCECDA4FE68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6DAA861F-D973-41F0-B436-FC8082854AF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2A373F15-EFE1-4B27-88B1-36B41F51ED6A}">
  <ds:schemaRefs>
    <ds:schemaRef ds:uri="http://schemas.microsoft.com/office/2006/metadata/properties"/>
    <ds:schemaRef ds:uri="http://schemas.microsoft.com/office/infopath/2007/PartnerControls"/>
    <ds:schemaRef ds:uri="f958beaa-7422-467c-a750-f9fd988104f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72</TotalTime>
  <Words>151</Words>
  <Application>Microsoft Office PowerPoint</Application>
  <PresentationFormat>Widescreen</PresentationFormat>
  <Paragraphs>44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Microsoft Sans Serif</vt:lpstr>
      <vt:lpstr>IFF_ppt_16x9</vt:lpstr>
      <vt:lpstr>PowerPoint Presentation</vt:lpstr>
      <vt:lpstr>PowerPoint Presentation</vt:lpstr>
      <vt:lpstr>PowerPoint Presentation</vt:lpstr>
      <vt:lpstr>PowerPoint Presentation</vt:lpstr>
      <vt:lpstr>Components of a best in class program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Bylone</dc:creator>
  <cp:lastModifiedBy>Christopher Bylone</cp:lastModifiedBy>
  <cp:revision>4</cp:revision>
  <dcterms:created xsi:type="dcterms:W3CDTF">2020-10-15T22:58:53Z</dcterms:created>
  <dcterms:modified xsi:type="dcterms:W3CDTF">2020-10-16T00:10:54Z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0x010100D7AF7A565B766746A0522B3A9ADE3238</vt:lpwstr>
  </property>
</Properties>
</file>