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19596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86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chael@noteworthychocolat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45475" y="3096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Co-Founder &amp; COO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9674" y="154975"/>
            <a:ext cx="2090699" cy="190914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1949675" y="2606500"/>
            <a:ext cx="56736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   Aka “Dr. Chocolate”</a:t>
            </a:r>
            <a:endParaRPr sz="2800"/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414725" y="1954700"/>
            <a:ext cx="8520600" cy="92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  Michael Sauvageau</a:t>
            </a:r>
            <a:endParaRPr sz="480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208650" y="35440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www.noteworthychocolates.com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245475" y="40569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michael@noteworthychocolates.com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203-456-6894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           Aka “Dr. Chocolate”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Aka “Dr. Chocolate”</dc:title>
  <dc:creator>Anne Peabody Brostek</dc:creator>
  <cp:lastModifiedBy>Anne Peabody Brostek</cp:lastModifiedBy>
  <cp:revision>1</cp:revision>
  <dcterms:modified xsi:type="dcterms:W3CDTF">2020-10-15T18:04:02Z</dcterms:modified>
</cp:coreProperties>
</file>